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ags/tag1.xml" ContentType="application/vnd.openxmlformats-officedocument.presentationml.tags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8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autoCompressPictures="0">
  <p:sldMasterIdLst>
    <p:sldMasterId id="2147483918" r:id="rId4"/>
    <p:sldMasterId id="2147483971" r:id="rId5"/>
  </p:sldMasterIdLst>
  <p:notesMasterIdLst>
    <p:notesMasterId r:id="rId26"/>
  </p:notesMasterIdLst>
  <p:handoutMasterIdLst>
    <p:handoutMasterId r:id="rId27"/>
  </p:handoutMasterIdLst>
  <p:sldIdLst>
    <p:sldId id="776" r:id="rId6"/>
    <p:sldId id="761" r:id="rId7"/>
    <p:sldId id="762" r:id="rId8"/>
    <p:sldId id="741" r:id="rId9"/>
    <p:sldId id="760" r:id="rId10"/>
    <p:sldId id="771" r:id="rId11"/>
    <p:sldId id="732" r:id="rId12"/>
    <p:sldId id="756" r:id="rId13"/>
    <p:sldId id="703" r:id="rId14"/>
    <p:sldId id="748" r:id="rId15"/>
    <p:sldId id="700" r:id="rId16"/>
    <p:sldId id="772" r:id="rId17"/>
    <p:sldId id="750" r:id="rId18"/>
    <p:sldId id="733" r:id="rId19"/>
    <p:sldId id="753" r:id="rId20"/>
    <p:sldId id="752" r:id="rId21"/>
    <p:sldId id="773" r:id="rId22"/>
    <p:sldId id="749" r:id="rId23"/>
    <p:sldId id="766" r:id="rId24"/>
    <p:sldId id="718" r:id="rId25"/>
  </p:sldIdLst>
  <p:sldSz cx="12193588" cy="6858000"/>
  <p:notesSz cx="6858000" cy="9144000"/>
  <p:embeddedFontLst>
    <p:embeddedFont>
      <p:font typeface="Aptos Light" panose="020B0004020202020204" pitchFamily="34" charset="0"/>
      <p:regular r:id="rId28"/>
      <p:italic r:id="rId29"/>
    </p:embeddedFont>
    <p:embeddedFont>
      <p:font typeface="Aptos SemiBold" panose="020B0004020202020204" pitchFamily="34" charset="0"/>
      <p:regular r:id="rId30"/>
      <p:bold r:id="rId31"/>
      <p:italic r:id="rId32"/>
      <p:boldItalic r:id="rId33"/>
    </p:embeddedFont>
    <p:embeddedFont>
      <p:font typeface="Corbel" panose="020B0503020204020204" pitchFamily="34" charset="0"/>
      <p:regular r:id="rId34"/>
      <p:bold r:id="rId35"/>
      <p:italic r:id="rId36"/>
      <p:boldItalic r:id="rId37"/>
    </p:embeddedFont>
    <p:embeddedFont>
      <p:font typeface="Segoe UI Light" panose="020B0502040204020203" pitchFamily="34" charset="0"/>
      <p:regular r:id="rId38"/>
      <p:bold r:id="rId39"/>
      <p:italic r:id="rId40"/>
    </p:embeddedFont>
  </p:embeddedFont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D1D19"/>
    <a:srgbClr val="005690"/>
    <a:srgbClr val="0089CF"/>
    <a:srgbClr val="F2BA2F"/>
    <a:srgbClr val="F2EFED"/>
    <a:srgbClr val="F1EFED"/>
    <a:srgbClr val="66AF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56DC61E-F7DC-4B4D-BEBD-029BBFFB2FEA}" v="18" dt="2025-02-14T07:49:03.810"/>
  </p1510:revLst>
</p1510:revInfo>
</file>

<file path=ppt/tableStyles.xml><?xml version="1.0" encoding="utf-8"?>
<a:tblStyleLst xmlns:a="http://schemas.openxmlformats.org/drawingml/2006/main" def="{7BEBEF05-B2D3-47B2-9E27-61AD2477CBAF}">
  <a:tblStyle styleId="{7BEBEF05-B2D3-47B2-9E27-61AD2477CBAF}" styleName="VU table">
    <a:wholeTbl>
      <a:tcTxStyle>
        <a:fontRef idx="minor">
          <a:prstClr val="black"/>
        </a:fontRef>
        <a:schemeClr val="dk1"/>
      </a:tcTxStyle>
      <a:tcStyle>
        <a:tcBdr>
          <a:left>
            <a:ln w="0">
              <a:solidFill>
                <a:schemeClr val="lt1"/>
              </a:solidFill>
            </a:ln>
          </a:left>
          <a:right>
            <a:ln w="0" cmpd="sng">
              <a:solidFill>
                <a:schemeClr val="lt1"/>
              </a:solidFill>
            </a:ln>
          </a:right>
          <a:top>
            <a:ln w="0" cmpd="sng">
              <a:solidFill>
                <a:schemeClr val="lt1"/>
              </a:solidFill>
            </a:ln>
          </a:top>
          <a:bottom>
            <a:ln w="0" cmpd="sng">
              <a:solidFill>
                <a:schemeClr val="lt1"/>
              </a:solidFill>
            </a:ln>
          </a:bottom>
          <a:insideH>
            <a:ln w="0" cmpd="sng">
              <a:solidFill>
                <a:schemeClr val="lt1"/>
              </a:solidFill>
            </a:ln>
          </a:insideH>
          <a:insideV>
            <a:ln w="0" cmpd="sng">
              <a:solidFill>
                <a:schemeClr val="lt1"/>
              </a:solidFill>
            </a:ln>
          </a:insideV>
        </a:tcBdr>
        <a:fill>
          <a:solidFill>
            <a:srgbClr val="FAF7F5"/>
          </a:solidFill>
        </a:fill>
      </a:tcStyle>
    </a:wholeTbl>
    <a:band1H>
      <a:tcStyle>
        <a:tcBdr/>
        <a:fill>
          <a:solidFill>
            <a:srgbClr val="FAF7F5"/>
          </a:solidFill>
        </a:fill>
      </a:tcStyle>
    </a:band1H>
    <a:band2H>
      <a:tcStyle>
        <a:tcBdr/>
        <a:fill>
          <a:solidFill>
            <a:srgbClr val="D8D3D0"/>
          </a:solidFill>
        </a:fill>
      </a:tcStyle>
    </a:band2H>
    <a:band1V>
      <a:tcStyle>
        <a:tcBdr/>
        <a:fill>
          <a:solidFill>
            <a:srgbClr val="FAF7F5"/>
          </a:solidFill>
        </a:fill>
      </a:tcStyle>
    </a:band1V>
    <a:band2V>
      <a:tcStyle>
        <a:tcBdr/>
        <a:fill>
          <a:solidFill>
            <a:srgbClr val="D8D3D0"/>
          </a:solidFill>
        </a:fill>
      </a:tcStyle>
    </a:band2V>
    <a:lastCol>
      <a:tcTxStyle b="on">
        <a:fontRef idx="minor">
          <a:prstClr val="white"/>
        </a:fontRef>
        <a:schemeClr val="lt2"/>
      </a:tcTxStyle>
      <a:tcStyle>
        <a:tcBdr/>
        <a:fill>
          <a:solidFill>
            <a:srgbClr val="D8D3D0"/>
          </a:solidFill>
        </a:fill>
      </a:tcStyle>
    </a:lastCol>
    <a:firstCol>
      <a:tcTxStyle b="on">
        <a:fontRef idx="minor">
          <a:prstClr val="white"/>
        </a:fontRef>
        <a:schemeClr val="lt2"/>
      </a:tcTxStyle>
      <a:tcStyle>
        <a:tcBdr/>
        <a:fill>
          <a:solidFill>
            <a:srgbClr val="D8D3D0"/>
          </a:solidFill>
        </a:fill>
      </a:tcStyle>
    </a:firstCol>
    <a:lastRow>
      <a:tcTxStyle b="on">
        <a:fontRef idx="minor">
          <a:prstClr val="white"/>
        </a:fontRef>
        <a:srgbClr val="FFFFFF"/>
      </a:tcTxStyle>
      <a:tcStyle>
        <a:tcBdr>
          <a:top>
            <a:ln w="0" cmpd="sng">
              <a:solidFill>
                <a:srgbClr val="8E4DA4"/>
              </a:solidFill>
            </a:ln>
          </a:top>
          <a:bottom>
            <a:ln w="0" cmpd="sng">
              <a:solidFill>
                <a:srgbClr val="0077B3"/>
              </a:solidFill>
            </a:ln>
          </a:bottom>
        </a:tcBdr>
        <a:fill>
          <a:solidFill>
            <a:srgbClr val="0077B3"/>
          </a:solidFill>
        </a:fill>
      </a:tcStyle>
    </a:lastRow>
    <a:firstRow>
      <a:tcTxStyle b="on">
        <a:fontRef idx="minor">
          <a:prstClr val="white"/>
        </a:fontRef>
        <a:srgbClr val="FFFFFF"/>
      </a:tcTxStyle>
      <a:tcStyle>
        <a:tcBdr>
          <a:bottom>
            <a:ln w="0" cmpd="sng">
              <a:solidFill>
                <a:srgbClr val="8E4DA4"/>
              </a:solidFill>
            </a:ln>
          </a:bottom>
        </a:tcBdr>
        <a:fill>
          <a:solidFill>
            <a:srgbClr val="0077B3"/>
          </a:solidFill>
        </a:fill>
      </a:tcStyle>
    </a:firstRow>
  </a:tblStyle>
  <a:tblStyle styleId="{A1B2C3D4-E5F6-47B8-9A10-B11C121314D5}" styleName="VU tab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Geen stijl, tabelraster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1E4AEA4-8DFA-4A89-87EB-49C32662AFE0}" styleName="Stijl, gemiddeld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Stijl, gemiddeld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Stijl, gemiddeld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Stijl, gemiddeld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Stijl, gemiddeld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Geen stijl, gee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075"/>
    <p:restoredTop sz="94653"/>
  </p:normalViewPr>
  <p:slideViewPr>
    <p:cSldViewPr snapToGrid="0" showGuides="1">
      <p:cViewPr varScale="1">
        <p:scale>
          <a:sx n="179" d="100"/>
          <a:sy n="179" d="100"/>
        </p:scale>
        <p:origin x="600" y="2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 showGuides="1">
      <p:cViewPr varScale="1">
        <p:scale>
          <a:sx n="66" d="100"/>
          <a:sy n="66" d="100"/>
        </p:scale>
        <p:origin x="0" y="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notesMaster" Target="notesMasters/notesMaster1.xml"/><Relationship Id="rId39" Type="http://schemas.openxmlformats.org/officeDocument/2006/relationships/font" Target="fonts/font12.fntdata"/><Relationship Id="rId21" Type="http://schemas.openxmlformats.org/officeDocument/2006/relationships/slide" Target="slides/slide16.xml"/><Relationship Id="rId34" Type="http://schemas.openxmlformats.org/officeDocument/2006/relationships/font" Target="fonts/font7.fntdata"/><Relationship Id="rId42" Type="http://schemas.openxmlformats.org/officeDocument/2006/relationships/viewProps" Target="viewProps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font" Target="fonts/font2.fntdata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font" Target="fonts/font5.fntdata"/><Relationship Id="rId37" Type="http://schemas.openxmlformats.org/officeDocument/2006/relationships/font" Target="fonts/font10.fntdata"/><Relationship Id="rId40" Type="http://schemas.openxmlformats.org/officeDocument/2006/relationships/font" Target="fonts/font13.fntdata"/><Relationship Id="rId45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font" Target="fonts/font1.fntdata"/><Relationship Id="rId36" Type="http://schemas.openxmlformats.org/officeDocument/2006/relationships/font" Target="fonts/font9.fntdata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font" Target="fonts/font4.fntdata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handoutMaster" Target="handoutMasters/handoutMaster1.xml"/><Relationship Id="rId30" Type="http://schemas.openxmlformats.org/officeDocument/2006/relationships/font" Target="fonts/font3.fntdata"/><Relationship Id="rId35" Type="http://schemas.openxmlformats.org/officeDocument/2006/relationships/font" Target="fonts/font8.fntdata"/><Relationship Id="rId43" Type="http://schemas.openxmlformats.org/officeDocument/2006/relationships/theme" Target="theme/theme1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font" Target="fonts/font6.fntdata"/><Relationship Id="rId38" Type="http://schemas.openxmlformats.org/officeDocument/2006/relationships/font" Target="fonts/font11.fntdata"/><Relationship Id="rId20" Type="http://schemas.openxmlformats.org/officeDocument/2006/relationships/slide" Target="slides/slide15.xml"/><Relationship Id="rId41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l-N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Blad1!$B$1</c:f>
              <c:strCache>
                <c:ptCount val="1"/>
                <c:pt idx="0">
                  <c:v>Reeks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Blad1!$A$2:$A$5</c:f>
              <c:strCache>
                <c:ptCount val="4"/>
                <c:pt idx="0">
                  <c:v>Categorie 1</c:v>
                </c:pt>
                <c:pt idx="1">
                  <c:v>Categorie 2</c:v>
                </c:pt>
                <c:pt idx="2">
                  <c:v>Categorie 3</c:v>
                </c:pt>
                <c:pt idx="3">
                  <c:v>Categorie 4</c:v>
                </c:pt>
              </c:strCache>
            </c:strRef>
          </c:cat>
          <c:val>
            <c:numRef>
              <c:f>Blad1!$B$2:$B$5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4BE-448E-8ECF-A5EA2D650DA4}"/>
            </c:ext>
          </c:extLst>
        </c:ser>
        <c:ser>
          <c:idx val="1"/>
          <c:order val="1"/>
          <c:tx>
            <c:strRef>
              <c:f>Blad1!$C$1</c:f>
              <c:strCache>
                <c:ptCount val="1"/>
                <c:pt idx="0">
                  <c:v>Reeks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Blad1!$A$2:$A$5</c:f>
              <c:strCache>
                <c:ptCount val="4"/>
                <c:pt idx="0">
                  <c:v>Categorie 1</c:v>
                </c:pt>
                <c:pt idx="1">
                  <c:v>Categorie 2</c:v>
                </c:pt>
                <c:pt idx="2">
                  <c:v>Categorie 3</c:v>
                </c:pt>
                <c:pt idx="3">
                  <c:v>Categorie 4</c:v>
                </c:pt>
              </c:strCache>
            </c:strRef>
          </c:cat>
          <c:val>
            <c:numRef>
              <c:f>Blad1!$C$2:$C$5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4BE-448E-8ECF-A5EA2D650DA4}"/>
            </c:ext>
          </c:extLst>
        </c:ser>
        <c:ser>
          <c:idx val="2"/>
          <c:order val="2"/>
          <c:tx>
            <c:strRef>
              <c:f>Blad1!$D$1</c:f>
              <c:strCache>
                <c:ptCount val="1"/>
                <c:pt idx="0">
                  <c:v>Reeks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Blad1!$A$2:$A$5</c:f>
              <c:strCache>
                <c:ptCount val="4"/>
                <c:pt idx="0">
                  <c:v>Categorie 1</c:v>
                </c:pt>
                <c:pt idx="1">
                  <c:v>Categorie 2</c:v>
                </c:pt>
                <c:pt idx="2">
                  <c:v>Categorie 3</c:v>
                </c:pt>
                <c:pt idx="3">
                  <c:v>Categorie 4</c:v>
                </c:pt>
              </c:strCache>
            </c:strRef>
          </c:cat>
          <c:val>
            <c:numRef>
              <c:f>Blad1!$D$2:$D$5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4BE-448E-8ECF-A5EA2D650DA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332440048"/>
        <c:axId val="1332438128"/>
      </c:barChart>
      <c:catAx>
        <c:axId val="13324400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NL"/>
          </a:p>
        </c:txPr>
        <c:crossAx val="1332438128"/>
        <c:crosses val="autoZero"/>
        <c:auto val="1"/>
        <c:lblAlgn val="ctr"/>
        <c:lblOffset val="100"/>
        <c:noMultiLvlLbl val="0"/>
      </c:catAx>
      <c:valAx>
        <c:axId val="13324381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nl-NL"/>
          </a:p>
        </c:txPr>
        <c:crossAx val="13324400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nl-NL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NL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Blad1!$B$2</c:f>
              <c:strCache>
                <c:ptCount val="1"/>
                <c:pt idx="0">
                  <c:v>Verkoop</c:v>
                </c:pt>
              </c:strCache>
            </c:strRef>
          </c:tx>
          <c:spPr>
            <a:ln>
              <a:solidFill>
                <a:schemeClr val="bg2"/>
              </a:solidFill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bg2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7A8B-4D96-A83C-95AE2F0D1EB3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bg2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7A8B-4D96-A83C-95AE2F0D1EB3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bg2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7A8B-4D96-A83C-95AE2F0D1EB3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bg2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7A8B-4D96-A83C-95AE2F0D1EB3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bg2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7A8B-4D96-A83C-95AE2F0D1EB3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bg2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7A8B-4D96-A83C-95AE2F0D1EB3}"/>
              </c:ext>
            </c:extLst>
          </c:dPt>
          <c:dPt>
            <c:idx val="6"/>
            <c:bubble3D val="0"/>
            <c:spPr>
              <a:solidFill>
                <a:srgbClr val="008053"/>
              </a:solidFill>
              <a:ln w="19050">
                <a:solidFill>
                  <a:schemeClr val="bg2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7A8B-4D96-A83C-95AE2F0D1EB3}"/>
              </c:ext>
            </c:extLst>
          </c:dPt>
          <c:dPt>
            <c:idx val="7"/>
            <c:bubble3D val="0"/>
            <c:spPr>
              <a:solidFill>
                <a:srgbClr val="3B2171"/>
              </a:solidFill>
              <a:ln w="19050">
                <a:solidFill>
                  <a:schemeClr val="bg2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7A8B-4D96-A83C-95AE2F0D1EB3}"/>
              </c:ext>
            </c:extLst>
          </c:dPt>
          <c:dPt>
            <c:idx val="8"/>
            <c:bubble3D val="0"/>
            <c:spPr>
              <a:solidFill>
                <a:srgbClr val="F3BA30"/>
              </a:solidFill>
              <a:ln w="19050">
                <a:solidFill>
                  <a:schemeClr val="bg2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7A8B-4D96-A83C-95AE2F0D1EB3}"/>
              </c:ext>
            </c:extLst>
          </c:dPt>
          <c:dLbls>
            <c:dLbl>
              <c:idx val="0"/>
              <c:layout>
                <c:manualLayout>
                  <c:x val="6.2965322307679733E-2"/>
                  <c:y val="-6.036651779125999E-2"/>
                </c:manualLayout>
              </c:layout>
              <c:tx>
                <c:rich>
                  <a:bodyPr/>
                  <a:lstStyle/>
                  <a:p>
                    <a:fld id="{8EC86A96-1187-A042-8DE7-388D24261AF3}" type="PERCENTAGE">
                      <a:rPr lang="en-US">
                        <a:solidFill>
                          <a:schemeClr val="tx1"/>
                        </a:solidFill>
                      </a:rPr>
                      <a:pPr/>
                      <a:t>[PERCENTAGE]</a:t>
                    </a:fld>
                    <a:endParaRPr lang="en-NL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7A8B-4D96-A83C-95AE2F0D1EB3}"/>
                </c:ext>
              </c:extLst>
            </c:dLbl>
            <c:dLbl>
              <c:idx val="1"/>
              <c:layout>
                <c:manualLayout>
                  <c:x val="6.9772384178780247E-2"/>
                  <c:y val="-2.8745960852980933E-3"/>
                </c:manualLayout>
              </c:layout>
              <c:tx>
                <c:rich>
                  <a:bodyPr/>
                  <a:lstStyle/>
                  <a:p>
                    <a:fld id="{ED76014A-5990-4F47-AEAC-A7538F03E3C8}" type="PERCENTAGE">
                      <a:rPr lang="en-US">
                        <a:solidFill>
                          <a:schemeClr val="tx1"/>
                        </a:solidFill>
                      </a:rPr>
                      <a:pPr/>
                      <a:t>[PERCENTAGE]</a:t>
                    </a:fld>
                    <a:endParaRPr lang="en-NL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7A8B-4D96-A83C-95AE2F0D1EB3}"/>
                </c:ext>
              </c:extLst>
            </c:dLbl>
            <c:dLbl>
              <c:idx val="2"/>
              <c:layout>
                <c:manualLayout>
                  <c:x val="4.2544136694378197E-2"/>
                  <c:y val="8.6237882558942797E-2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bg2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863D619E-DBD1-E245-B77D-30EA010DEC1E}" type="PERCENTAGE">
                      <a:rPr lang="en-US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bg2"/>
                          </a:solidFill>
                        </a:defRPr>
                      </a:pPr>
                      <a:t>[PERCENTAGE]</a:t>
                    </a:fld>
                    <a:endParaRPr lang="en-NL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bg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NL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>
                        <a:gd name="adj1" fmla="val 26663"/>
                        <a:gd name="adj2" fmla="val 26994"/>
                      </a:avLst>
                    </a:prstGeom>
                    <a:noFill/>
                    <a:ln>
                      <a:noFill/>
                    </a:ln>
                  </c15:spPr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7A8B-4D96-A83C-95AE2F0D1EB3}"/>
                </c:ext>
              </c:extLst>
            </c:dLbl>
            <c:dLbl>
              <c:idx val="3"/>
              <c:layout>
                <c:manualLayout>
                  <c:x val="5.105296403325384E-3"/>
                  <c:y val="9.1987074729538987E-2"/>
                </c:manualLayout>
              </c:layout>
              <c:tx>
                <c:rich>
                  <a:bodyPr/>
                  <a:lstStyle/>
                  <a:p>
                    <a:fld id="{E85F9941-2184-6C49-8BB2-969A194FCEAB}" type="PERCENTAGE">
                      <a:rPr lang="en-US">
                        <a:solidFill>
                          <a:schemeClr val="tx1"/>
                        </a:solidFill>
                      </a:rPr>
                      <a:pPr/>
                      <a:t>[PERCENTAGE]</a:t>
                    </a:fld>
                    <a:endParaRPr lang="en-NL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7A8B-4D96-A83C-95AE2F0D1EB3}"/>
                </c:ext>
              </c:extLst>
            </c:dLbl>
            <c:dLbl>
              <c:idx val="4"/>
              <c:layout>
                <c:manualLayout>
                  <c:x val="-6.8070618711005115E-2"/>
                  <c:y val="7.473949821775043E-2"/>
                </c:manualLayout>
              </c:layout>
              <c:tx>
                <c:rich>
                  <a:bodyPr/>
                  <a:lstStyle/>
                  <a:p>
                    <a:fld id="{6E425CD7-7E11-134C-A0FE-EACABAACC831}" type="PERCENTAGE">
                      <a:rPr lang="en-US">
                        <a:solidFill>
                          <a:schemeClr val="tx1"/>
                        </a:solidFill>
                      </a:rPr>
                      <a:pPr/>
                      <a:t>[PERCENTAGE]</a:t>
                    </a:fld>
                    <a:endParaRPr lang="en-NL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7A8B-4D96-A83C-95AE2F0D1EB3}"/>
                </c:ext>
              </c:extLst>
            </c:dLbl>
            <c:dLbl>
              <c:idx val="5"/>
              <c:layout>
                <c:manualLayout>
                  <c:x val="-6.1263556839904608E-2"/>
                  <c:y val="4.024434519417331E-2"/>
                </c:manualLayout>
              </c:layout>
              <c:tx>
                <c:rich>
                  <a:bodyPr rot="0" spcFirstLastPara="1" vertOverflow="clip" horzOverflow="clip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bg2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942992A1-CE70-324C-8207-09D731EA3C9E}" type="PERCENTAGE">
                      <a:rPr lang="en-US" dirty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bg2"/>
                          </a:solidFill>
                        </a:defRPr>
                      </a:pPr>
                      <a:t>[PERCENTAGE]</a:t>
                    </a:fld>
                    <a:endParaRPr lang="en-NL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bg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NL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wedgeRectCallout">
                      <a:avLst>
                        <a:gd name="adj1" fmla="val -183978"/>
                        <a:gd name="adj2" fmla="val 20245"/>
                      </a:avLst>
                    </a:prstGeom>
                    <a:noFill/>
                    <a:ln>
                      <a:noFill/>
                    </a:ln>
                  </c15:spPr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7A8B-4D96-A83C-95AE2F0D1EB3}"/>
                </c:ext>
              </c:extLst>
            </c:dLbl>
            <c:dLbl>
              <c:idx val="6"/>
              <c:layout>
                <c:manualLayout>
                  <c:x val="-6.2965322307679747E-2"/>
                  <c:y val="0"/>
                </c:manualLayout>
              </c:layout>
              <c:tx>
                <c:rich>
                  <a:bodyPr/>
                  <a:lstStyle/>
                  <a:p>
                    <a:fld id="{776F63E1-1C88-4D4A-AB7A-645D2B9DF088}" type="PERCENTAGE">
                      <a:rPr lang="en-US">
                        <a:solidFill>
                          <a:schemeClr val="tx1"/>
                        </a:solidFill>
                      </a:rPr>
                      <a:pPr/>
                      <a:t>[PERCENTAGE]</a:t>
                    </a:fld>
                    <a:endParaRPr lang="en-NL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D-7A8B-4D96-A83C-95AE2F0D1EB3}"/>
                </c:ext>
              </c:extLst>
            </c:dLbl>
            <c:dLbl>
              <c:idx val="7"/>
              <c:layout>
                <c:manualLayout>
                  <c:x val="-4.9351198565478725E-2"/>
                  <c:y val="-5.1742729535365704E-2"/>
                </c:manualLayout>
              </c:layout>
              <c:tx>
                <c:rich>
                  <a:bodyPr/>
                  <a:lstStyle/>
                  <a:p>
                    <a:fld id="{895A978B-0607-7649-988C-DAAD0D917D49}" type="PERCENTAGE">
                      <a:rPr lang="en-US">
                        <a:solidFill>
                          <a:schemeClr val="tx1"/>
                        </a:solidFill>
                      </a:rPr>
                      <a:pPr/>
                      <a:t>[PERCENTAGE]</a:t>
                    </a:fld>
                    <a:endParaRPr lang="en-NL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F-7A8B-4D96-A83C-95AE2F0D1EB3}"/>
                </c:ext>
              </c:extLst>
            </c:dLbl>
            <c:dLbl>
              <c:idx val="8"/>
              <c:layout>
                <c:manualLayout>
                  <c:x val="-1.3614123742201055E-2"/>
                  <c:y val="-9.7736266900135177E-2"/>
                </c:manualLayout>
              </c:layout>
              <c:tx>
                <c:rich>
                  <a:bodyPr/>
                  <a:lstStyle/>
                  <a:p>
                    <a:fld id="{873BC0F2-5698-2146-910A-DA7389E0AD8C}" type="PERCENTAGE">
                      <a:rPr lang="en-US">
                        <a:solidFill>
                          <a:schemeClr val="tx1"/>
                        </a:solidFill>
                      </a:rPr>
                      <a:pPr/>
                      <a:t>[PERCENTAGE]</a:t>
                    </a:fld>
                    <a:endParaRPr lang="en-NL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1-7A8B-4D96-A83C-95AE2F0D1EB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2"/>
                    </a:solidFill>
                    <a:latin typeface="+mn-lt"/>
                    <a:ea typeface="+mn-ea"/>
                    <a:cs typeface="+mn-cs"/>
                  </a:defRPr>
                </a:pPr>
                <a:endParaRPr lang="nl-NL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Blad1!$A$3:$A$11</c:f>
              <c:strCache>
                <c:ptCount val="9"/>
                <c:pt idx="0">
                  <c:v>Faculty of Science</c:v>
                </c:pt>
                <c:pt idx="1">
                  <c:v>Faculty of Behavioural and Movement Sciences</c:v>
                </c:pt>
                <c:pt idx="2">
                  <c:v>School of Humanities</c:v>
                </c:pt>
                <c:pt idx="3">
                  <c:v>Faculty of Medicine</c:v>
                </c:pt>
                <c:pt idx="4">
                  <c:v>Faculty of Law</c:v>
                </c:pt>
                <c:pt idx="5">
                  <c:v>Faculty of Social Sciences</c:v>
                </c:pt>
                <c:pt idx="6">
                  <c:v>School of Religion and Theology</c:v>
                </c:pt>
                <c:pt idx="7">
                  <c:v>School of Business and Economics</c:v>
                </c:pt>
                <c:pt idx="8">
                  <c:v>Academic Centre for Dentistry Amsterdam</c:v>
                </c:pt>
              </c:strCache>
            </c:strRef>
          </c:cat>
          <c:val>
            <c:numRef>
              <c:f>Blad1!$B$3:$B$11</c:f>
              <c:numCache>
                <c:formatCode>#,##0</c:formatCode>
                <c:ptCount val="9"/>
                <c:pt idx="0" formatCode="General">
                  <c:v>5618</c:v>
                </c:pt>
                <c:pt idx="1">
                  <c:v>2625</c:v>
                </c:pt>
                <c:pt idx="2">
                  <c:v>1248</c:v>
                </c:pt>
                <c:pt idx="3">
                  <c:v>4000</c:v>
                </c:pt>
                <c:pt idx="4">
                  <c:v>2390</c:v>
                </c:pt>
                <c:pt idx="5" formatCode="General">
                  <c:v>1495</c:v>
                </c:pt>
                <c:pt idx="6" formatCode="General">
                  <c:v>800</c:v>
                </c:pt>
                <c:pt idx="7">
                  <c:v>4312</c:v>
                </c:pt>
                <c:pt idx="8">
                  <c:v>1200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2-7A8B-4D96-A83C-95AE2F0D1EB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3"/>
      </c:doughnutChart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0"/>
        <a:lstStyle/>
        <a:p>
          <a:pPr>
            <a:defRPr sz="1197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nl-NL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nl-N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7476893-7352-F247-86CF-328D2FE8CE3E}" type="doc">
      <dgm:prSet loTypeId="urn:microsoft.com/office/officeart/2005/8/layout/chevron1" loCatId="" qsTypeId="urn:microsoft.com/office/officeart/2005/8/quickstyle/simple1" qsCatId="simple" csTypeId="urn:microsoft.com/office/officeart/2005/8/colors/accent1_1" csCatId="accent1" phldr="1"/>
      <dgm:spPr/>
    </dgm:pt>
    <dgm:pt modelId="{56F58AE0-4302-1448-ABC1-B95859C9F594}">
      <dgm:prSet phldrT="[Tekst]" custT="1"/>
      <dgm:spPr/>
      <dgm:t>
        <a:bodyPr/>
        <a:lstStyle/>
        <a:p>
          <a:r>
            <a:rPr lang="nl-NL" sz="2000" b="0" i="0" dirty="0" err="1">
              <a:solidFill>
                <a:schemeClr val="bg2"/>
              </a:solidFill>
              <a:latin typeface="+mn-lt"/>
            </a:rPr>
            <a:t>Phase</a:t>
          </a:r>
          <a:r>
            <a:rPr lang="nl-NL" sz="2000" b="0" i="0" dirty="0">
              <a:solidFill>
                <a:schemeClr val="bg2"/>
              </a:solidFill>
              <a:latin typeface="+mn-lt"/>
            </a:rPr>
            <a:t> 1</a:t>
          </a:r>
        </a:p>
      </dgm:t>
    </dgm:pt>
    <dgm:pt modelId="{7AF6A178-2A3A-1244-A915-BC3909148C20}" type="parTrans" cxnId="{91C32CDA-0B5E-EB4C-A9C6-C5463116AA59}">
      <dgm:prSet/>
      <dgm:spPr/>
      <dgm:t>
        <a:bodyPr/>
        <a:lstStyle/>
        <a:p>
          <a:endParaRPr lang="nl-NL" b="0" i="0">
            <a:latin typeface="+mn-lt"/>
          </a:endParaRPr>
        </a:p>
      </dgm:t>
    </dgm:pt>
    <dgm:pt modelId="{9AF46665-211E-AF43-B4EC-CCBF6285E7E6}" type="sibTrans" cxnId="{91C32CDA-0B5E-EB4C-A9C6-C5463116AA59}">
      <dgm:prSet/>
      <dgm:spPr/>
      <dgm:t>
        <a:bodyPr/>
        <a:lstStyle/>
        <a:p>
          <a:endParaRPr lang="nl-NL" b="0" i="0">
            <a:latin typeface="+mn-lt"/>
          </a:endParaRPr>
        </a:p>
      </dgm:t>
    </dgm:pt>
    <dgm:pt modelId="{11C8D20F-DC44-A845-92C3-37DE18311575}">
      <dgm:prSet phldrT="[Tekst]" custT="1"/>
      <dgm:spPr/>
      <dgm:t>
        <a:bodyPr/>
        <a:lstStyle/>
        <a:p>
          <a:r>
            <a:rPr lang="nl-NL" sz="2000" b="0" i="0">
              <a:solidFill>
                <a:schemeClr val="bg2"/>
              </a:solidFill>
              <a:latin typeface="+mn-lt"/>
            </a:rPr>
            <a:t>Phase 3</a:t>
          </a:r>
        </a:p>
      </dgm:t>
    </dgm:pt>
    <dgm:pt modelId="{D0239F6A-ED12-CF49-8411-AF7B050BEF7D}" type="parTrans" cxnId="{6DF368B2-E6CB-B545-A81E-06693DACF229}">
      <dgm:prSet/>
      <dgm:spPr/>
      <dgm:t>
        <a:bodyPr/>
        <a:lstStyle/>
        <a:p>
          <a:endParaRPr lang="nl-NL" b="0" i="0">
            <a:latin typeface="+mn-lt"/>
          </a:endParaRPr>
        </a:p>
      </dgm:t>
    </dgm:pt>
    <dgm:pt modelId="{4FAA5009-0082-2448-AC87-DFF06B87DA8A}" type="sibTrans" cxnId="{6DF368B2-E6CB-B545-A81E-06693DACF229}">
      <dgm:prSet/>
      <dgm:spPr/>
      <dgm:t>
        <a:bodyPr/>
        <a:lstStyle/>
        <a:p>
          <a:endParaRPr lang="nl-NL" b="0" i="0">
            <a:latin typeface="+mn-lt"/>
          </a:endParaRPr>
        </a:p>
      </dgm:t>
    </dgm:pt>
    <dgm:pt modelId="{EEF94FD3-20D8-D049-875A-3459A5D8CBC4}">
      <dgm:prSet phldrT="[Tekst]" custT="1"/>
      <dgm:spPr/>
      <dgm:t>
        <a:bodyPr/>
        <a:lstStyle/>
        <a:p>
          <a:r>
            <a:rPr lang="nl-NL" sz="2000" b="0" i="0">
              <a:solidFill>
                <a:schemeClr val="bg2"/>
              </a:solidFill>
              <a:latin typeface="+mn-lt"/>
            </a:rPr>
            <a:t>Phase 4</a:t>
          </a:r>
        </a:p>
      </dgm:t>
    </dgm:pt>
    <dgm:pt modelId="{912E9C50-7061-4743-9E6F-B8BA8B414411}" type="parTrans" cxnId="{053A449E-8955-174C-BC7C-C82951580D04}">
      <dgm:prSet/>
      <dgm:spPr/>
      <dgm:t>
        <a:bodyPr/>
        <a:lstStyle/>
        <a:p>
          <a:endParaRPr lang="nl-NL" b="0" i="0">
            <a:latin typeface="+mn-lt"/>
          </a:endParaRPr>
        </a:p>
      </dgm:t>
    </dgm:pt>
    <dgm:pt modelId="{5B73D625-9E8F-504C-9C5D-1736897F0CE5}" type="sibTrans" cxnId="{053A449E-8955-174C-BC7C-C82951580D04}">
      <dgm:prSet/>
      <dgm:spPr/>
      <dgm:t>
        <a:bodyPr/>
        <a:lstStyle/>
        <a:p>
          <a:endParaRPr lang="nl-NL" b="0" i="0">
            <a:latin typeface="+mn-lt"/>
          </a:endParaRPr>
        </a:p>
      </dgm:t>
    </dgm:pt>
    <dgm:pt modelId="{A292BA6B-5596-2542-8A1C-8E0D7D283291}">
      <dgm:prSet custT="1"/>
      <dgm:spPr/>
      <dgm:t>
        <a:bodyPr/>
        <a:lstStyle/>
        <a:p>
          <a:pPr marL="0">
            <a:buFont typeface="Aptos" panose="020B0004020202020204" pitchFamily="34" charset="0"/>
            <a:buNone/>
          </a:pPr>
          <a:r>
            <a:rPr lang="nl-NL" sz="1400" b="0" i="0" err="1">
              <a:latin typeface="+mn-lt"/>
            </a:rPr>
            <a:t>Lorem</a:t>
          </a:r>
          <a:r>
            <a:rPr lang="nl-NL" sz="1400" b="0" i="0">
              <a:latin typeface="+mn-lt"/>
            </a:rPr>
            <a:t> </a:t>
          </a:r>
          <a:r>
            <a:rPr lang="nl-NL" sz="1400" b="0" i="0" err="1">
              <a:latin typeface="+mn-lt"/>
            </a:rPr>
            <a:t>ipsum</a:t>
          </a:r>
          <a:r>
            <a:rPr lang="nl-NL" sz="1400" b="0" i="0">
              <a:latin typeface="+mn-lt"/>
            </a:rPr>
            <a:t> </a:t>
          </a:r>
          <a:r>
            <a:rPr lang="nl-NL" sz="1400" b="0" i="0" err="1">
              <a:latin typeface="+mn-lt"/>
            </a:rPr>
            <a:t>dolor</a:t>
          </a:r>
          <a:r>
            <a:rPr lang="nl-NL" sz="1400" b="0" i="0">
              <a:latin typeface="+mn-lt"/>
            </a:rPr>
            <a:t> </a:t>
          </a:r>
          <a:r>
            <a:rPr lang="nl-NL" sz="1400" b="0" i="0" err="1">
              <a:latin typeface="+mn-lt"/>
            </a:rPr>
            <a:t>sit</a:t>
          </a:r>
          <a:r>
            <a:rPr lang="nl-NL" sz="1400" b="0" i="0">
              <a:latin typeface="+mn-lt"/>
            </a:rPr>
            <a:t> </a:t>
          </a:r>
          <a:r>
            <a:rPr lang="nl-NL" sz="1400" b="0" i="0" err="1">
              <a:latin typeface="+mn-lt"/>
            </a:rPr>
            <a:t>amet</a:t>
          </a:r>
          <a:r>
            <a:rPr lang="nl-NL" sz="1400" b="0" i="0">
              <a:latin typeface="+mn-lt"/>
            </a:rPr>
            <a:t>. Et </a:t>
          </a:r>
          <a:r>
            <a:rPr lang="nl-NL" sz="1400" b="0" i="0" err="1">
              <a:latin typeface="+mn-lt"/>
            </a:rPr>
            <a:t>assumenda</a:t>
          </a:r>
          <a:r>
            <a:rPr lang="nl-NL" sz="1400" b="0" i="0">
              <a:latin typeface="+mn-lt"/>
            </a:rPr>
            <a:t> </a:t>
          </a:r>
          <a:r>
            <a:rPr lang="nl-NL" sz="1400" b="0" i="0" err="1">
              <a:latin typeface="+mn-lt"/>
            </a:rPr>
            <a:t>laborum</a:t>
          </a:r>
          <a:endParaRPr lang="nl-NL" sz="1400" b="0" i="0">
            <a:latin typeface="+mn-lt"/>
          </a:endParaRPr>
        </a:p>
      </dgm:t>
    </dgm:pt>
    <dgm:pt modelId="{C4B8560A-038C-6C43-A9C1-03CE09CC45F8}" type="parTrans" cxnId="{C01EC40B-9E6F-CF45-A6F5-B8E9E0935CCD}">
      <dgm:prSet/>
      <dgm:spPr/>
      <dgm:t>
        <a:bodyPr/>
        <a:lstStyle/>
        <a:p>
          <a:endParaRPr lang="nl-NL" b="0" i="0">
            <a:latin typeface="+mn-lt"/>
          </a:endParaRPr>
        </a:p>
      </dgm:t>
    </dgm:pt>
    <dgm:pt modelId="{032C74D3-A90E-7646-81BD-F777B1D45D77}" type="sibTrans" cxnId="{C01EC40B-9E6F-CF45-A6F5-B8E9E0935CCD}">
      <dgm:prSet/>
      <dgm:spPr/>
      <dgm:t>
        <a:bodyPr/>
        <a:lstStyle/>
        <a:p>
          <a:endParaRPr lang="nl-NL" b="0" i="0">
            <a:latin typeface="+mn-lt"/>
          </a:endParaRPr>
        </a:p>
      </dgm:t>
    </dgm:pt>
    <dgm:pt modelId="{7814BE94-9427-C84D-A486-8C5DF52928FE}">
      <dgm:prSet custT="1"/>
      <dgm:spPr/>
      <dgm:t>
        <a:bodyPr/>
        <a:lstStyle/>
        <a:p>
          <a:pPr marL="0">
            <a:buNone/>
          </a:pPr>
          <a:r>
            <a:rPr lang="nl-NL" sz="1400" b="0" i="0" err="1">
              <a:latin typeface="+mn-lt"/>
            </a:rPr>
            <a:t>Lorem</a:t>
          </a:r>
          <a:r>
            <a:rPr lang="nl-NL" sz="1400" b="0" i="0">
              <a:latin typeface="+mn-lt"/>
            </a:rPr>
            <a:t> </a:t>
          </a:r>
          <a:r>
            <a:rPr lang="nl-NL" sz="1400" b="0" i="0" err="1">
              <a:latin typeface="+mn-lt"/>
            </a:rPr>
            <a:t>ipsum</a:t>
          </a:r>
          <a:r>
            <a:rPr lang="nl-NL" sz="1400" b="0" i="0">
              <a:latin typeface="+mn-lt"/>
            </a:rPr>
            <a:t> </a:t>
          </a:r>
          <a:r>
            <a:rPr lang="nl-NL" sz="1400" b="0" i="0" err="1">
              <a:latin typeface="+mn-lt"/>
            </a:rPr>
            <a:t>dolor</a:t>
          </a:r>
          <a:r>
            <a:rPr lang="nl-NL" sz="1400" b="0" i="0">
              <a:latin typeface="+mn-lt"/>
            </a:rPr>
            <a:t> </a:t>
          </a:r>
          <a:r>
            <a:rPr lang="nl-NL" sz="1400" b="0" i="0" err="1">
              <a:latin typeface="+mn-lt"/>
            </a:rPr>
            <a:t>sit</a:t>
          </a:r>
          <a:r>
            <a:rPr lang="nl-NL" sz="1400" b="0" i="0">
              <a:latin typeface="+mn-lt"/>
            </a:rPr>
            <a:t> </a:t>
          </a:r>
          <a:r>
            <a:rPr lang="nl-NL" sz="1400" b="0" i="0" err="1">
              <a:latin typeface="+mn-lt"/>
            </a:rPr>
            <a:t>amet</a:t>
          </a:r>
          <a:r>
            <a:rPr lang="nl-NL" sz="1400" b="0" i="0">
              <a:latin typeface="+mn-lt"/>
            </a:rPr>
            <a:t>. Et </a:t>
          </a:r>
          <a:r>
            <a:rPr lang="nl-NL" sz="1400" b="0" i="0" err="1">
              <a:latin typeface="+mn-lt"/>
            </a:rPr>
            <a:t>assumenda</a:t>
          </a:r>
          <a:r>
            <a:rPr lang="nl-NL" sz="1400" b="0" i="0">
              <a:latin typeface="+mn-lt"/>
            </a:rPr>
            <a:t> </a:t>
          </a:r>
          <a:r>
            <a:rPr lang="nl-NL" sz="1400" b="0" i="0" err="1">
              <a:latin typeface="+mn-lt"/>
            </a:rPr>
            <a:t>laborum</a:t>
          </a:r>
          <a:endParaRPr lang="nl-NL" sz="1400" b="0" i="0">
            <a:latin typeface="+mn-lt"/>
          </a:endParaRPr>
        </a:p>
      </dgm:t>
    </dgm:pt>
    <dgm:pt modelId="{8F010081-E09D-1C43-BE04-B477508CDB0B}" type="parTrans" cxnId="{3AF8D2F1-8D08-9748-890B-BC47FE5745A9}">
      <dgm:prSet/>
      <dgm:spPr/>
      <dgm:t>
        <a:bodyPr/>
        <a:lstStyle/>
        <a:p>
          <a:endParaRPr lang="nl-NL" b="0" i="0">
            <a:latin typeface="+mn-lt"/>
          </a:endParaRPr>
        </a:p>
      </dgm:t>
    </dgm:pt>
    <dgm:pt modelId="{EE3EA862-BDA5-0C47-8CA3-79348CA5EB40}" type="sibTrans" cxnId="{3AF8D2F1-8D08-9748-890B-BC47FE5745A9}">
      <dgm:prSet/>
      <dgm:spPr/>
      <dgm:t>
        <a:bodyPr/>
        <a:lstStyle/>
        <a:p>
          <a:endParaRPr lang="nl-NL" b="0" i="0">
            <a:latin typeface="+mn-lt"/>
          </a:endParaRPr>
        </a:p>
      </dgm:t>
    </dgm:pt>
    <dgm:pt modelId="{77F9D312-363C-1148-B671-4682DCE9E0B2}">
      <dgm:prSet custT="1"/>
      <dgm:spPr/>
      <dgm:t>
        <a:bodyPr/>
        <a:lstStyle/>
        <a:p>
          <a:pPr marL="0">
            <a:buNone/>
          </a:pPr>
          <a:r>
            <a:rPr lang="nl-NL" sz="1400" b="0" i="0" err="1">
              <a:latin typeface="+mn-lt"/>
            </a:rPr>
            <a:t>Lorem</a:t>
          </a:r>
          <a:r>
            <a:rPr lang="nl-NL" sz="1400" b="0" i="0">
              <a:latin typeface="+mn-lt"/>
            </a:rPr>
            <a:t> </a:t>
          </a:r>
          <a:r>
            <a:rPr lang="nl-NL" sz="1400" b="0" i="0" err="1">
              <a:latin typeface="+mn-lt"/>
            </a:rPr>
            <a:t>ipsum</a:t>
          </a:r>
          <a:r>
            <a:rPr lang="nl-NL" sz="1400" b="0" i="0">
              <a:latin typeface="+mn-lt"/>
            </a:rPr>
            <a:t> </a:t>
          </a:r>
          <a:r>
            <a:rPr lang="nl-NL" sz="1400" b="0" i="0" err="1">
              <a:latin typeface="+mn-lt"/>
            </a:rPr>
            <a:t>dolor</a:t>
          </a:r>
          <a:r>
            <a:rPr lang="nl-NL" sz="1400" b="0" i="0">
              <a:latin typeface="+mn-lt"/>
            </a:rPr>
            <a:t> </a:t>
          </a:r>
          <a:r>
            <a:rPr lang="nl-NL" sz="1400" b="0" i="0" err="1">
              <a:latin typeface="+mn-lt"/>
            </a:rPr>
            <a:t>sit</a:t>
          </a:r>
          <a:r>
            <a:rPr lang="nl-NL" sz="1400" b="0" i="0">
              <a:latin typeface="+mn-lt"/>
            </a:rPr>
            <a:t> </a:t>
          </a:r>
          <a:r>
            <a:rPr lang="nl-NL" sz="1400" b="0" i="0" err="1">
              <a:latin typeface="+mn-lt"/>
            </a:rPr>
            <a:t>amet</a:t>
          </a:r>
          <a:r>
            <a:rPr lang="nl-NL" sz="1400" b="0" i="0">
              <a:latin typeface="+mn-lt"/>
            </a:rPr>
            <a:t>. Et </a:t>
          </a:r>
          <a:r>
            <a:rPr lang="nl-NL" sz="1400" b="0" i="0" err="1">
              <a:latin typeface="+mn-lt"/>
            </a:rPr>
            <a:t>assumenda</a:t>
          </a:r>
          <a:r>
            <a:rPr lang="nl-NL" sz="1400" b="0" i="0">
              <a:latin typeface="+mn-lt"/>
            </a:rPr>
            <a:t> </a:t>
          </a:r>
          <a:r>
            <a:rPr lang="nl-NL" sz="1400" b="0" i="0" err="1">
              <a:latin typeface="+mn-lt"/>
            </a:rPr>
            <a:t>laborum</a:t>
          </a:r>
          <a:endParaRPr lang="nl-NL" sz="1400" b="0" i="0">
            <a:latin typeface="+mn-lt"/>
          </a:endParaRPr>
        </a:p>
      </dgm:t>
    </dgm:pt>
    <dgm:pt modelId="{6EF119CA-7BEE-A742-915D-EFE268285D3D}" type="parTrans" cxnId="{75FBF995-6C4C-3F42-A0E5-7F244C13E291}">
      <dgm:prSet/>
      <dgm:spPr/>
      <dgm:t>
        <a:bodyPr/>
        <a:lstStyle/>
        <a:p>
          <a:endParaRPr lang="nl-NL" b="0" i="0">
            <a:latin typeface="+mn-lt"/>
          </a:endParaRPr>
        </a:p>
      </dgm:t>
    </dgm:pt>
    <dgm:pt modelId="{A3E768FC-3349-8D4A-8948-E89DD86A2B75}" type="sibTrans" cxnId="{75FBF995-6C4C-3F42-A0E5-7F244C13E291}">
      <dgm:prSet/>
      <dgm:spPr/>
      <dgm:t>
        <a:bodyPr/>
        <a:lstStyle/>
        <a:p>
          <a:endParaRPr lang="nl-NL" b="0" i="0">
            <a:latin typeface="+mn-lt"/>
          </a:endParaRPr>
        </a:p>
      </dgm:t>
    </dgm:pt>
    <dgm:pt modelId="{ABE47F73-29F6-CF44-8B25-4FE2DD78B45E}">
      <dgm:prSet custT="1"/>
      <dgm:spPr/>
      <dgm:t>
        <a:bodyPr/>
        <a:lstStyle/>
        <a:p>
          <a:r>
            <a:rPr lang="nl-NL" sz="2000" b="0" i="0">
              <a:solidFill>
                <a:schemeClr val="bg2"/>
              </a:solidFill>
              <a:latin typeface="+mn-lt"/>
            </a:rPr>
            <a:t>Phase 2</a:t>
          </a:r>
        </a:p>
      </dgm:t>
    </dgm:pt>
    <dgm:pt modelId="{031224B8-DB12-2947-A764-6CB5B50DDD20}" type="parTrans" cxnId="{32CF2418-8A3C-D246-B354-74A18BF530BB}">
      <dgm:prSet/>
      <dgm:spPr/>
      <dgm:t>
        <a:bodyPr/>
        <a:lstStyle/>
        <a:p>
          <a:endParaRPr lang="nl-NL" b="0" i="0">
            <a:latin typeface="+mn-lt"/>
          </a:endParaRPr>
        </a:p>
      </dgm:t>
    </dgm:pt>
    <dgm:pt modelId="{6F3FBBB0-60EF-C94C-A400-760C1A9D199B}" type="sibTrans" cxnId="{32CF2418-8A3C-D246-B354-74A18BF530BB}">
      <dgm:prSet/>
      <dgm:spPr/>
      <dgm:t>
        <a:bodyPr/>
        <a:lstStyle/>
        <a:p>
          <a:endParaRPr lang="nl-NL" b="0" i="0">
            <a:latin typeface="+mn-lt"/>
          </a:endParaRPr>
        </a:p>
      </dgm:t>
    </dgm:pt>
    <dgm:pt modelId="{DB1666FD-3CA4-44FA-A839-16511FEA8D57}">
      <dgm:prSet custT="1"/>
      <dgm:spPr/>
      <dgm:t>
        <a:bodyPr spcFirstLastPara="0" vert="horz" wrap="square" lIns="0" tIns="0" rIns="0" bIns="0" numCol="1" spcCol="1270" anchor="t" anchorCtr="0"/>
        <a:lstStyle/>
        <a:p>
          <a:pPr marL="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nl-NL" sz="1400" b="0" i="0" kern="1200" err="1">
              <a:latin typeface="+mn-lt"/>
              <a:ea typeface="+mn-ea"/>
              <a:cs typeface="+mn-cs"/>
            </a:rPr>
            <a:t>Lorem</a:t>
          </a:r>
          <a:r>
            <a:rPr lang="nl-NL" sz="1400" b="0" i="0" kern="1200">
              <a:latin typeface="+mn-lt"/>
              <a:ea typeface="+mn-ea"/>
              <a:cs typeface="+mn-cs"/>
            </a:rPr>
            <a:t> </a:t>
          </a:r>
          <a:r>
            <a:rPr lang="nl-NL" sz="1400" b="0" i="0" kern="1200" err="1">
              <a:latin typeface="+mn-lt"/>
              <a:ea typeface="+mn-ea"/>
              <a:cs typeface="+mn-cs"/>
            </a:rPr>
            <a:t>ipsum</a:t>
          </a:r>
          <a:r>
            <a:rPr lang="nl-NL" sz="1400" b="0" i="0" kern="1200">
              <a:latin typeface="+mn-lt"/>
              <a:ea typeface="+mn-ea"/>
              <a:cs typeface="+mn-cs"/>
            </a:rPr>
            <a:t> </a:t>
          </a:r>
          <a:r>
            <a:rPr lang="nl-NL" sz="1400" b="0" i="0" kern="1200" err="1">
              <a:latin typeface="+mn-lt"/>
              <a:ea typeface="+mn-ea"/>
              <a:cs typeface="+mn-cs"/>
            </a:rPr>
            <a:t>dolor</a:t>
          </a:r>
          <a:r>
            <a:rPr lang="nl-NL" sz="1400" b="0" i="0" kern="1200">
              <a:latin typeface="+mn-lt"/>
              <a:ea typeface="+mn-ea"/>
              <a:cs typeface="+mn-cs"/>
            </a:rPr>
            <a:t> </a:t>
          </a:r>
          <a:r>
            <a:rPr lang="nl-NL" sz="1400" b="0" i="0" kern="1200" err="1">
              <a:latin typeface="+mn-lt"/>
              <a:ea typeface="+mn-ea"/>
              <a:cs typeface="+mn-cs"/>
            </a:rPr>
            <a:t>sit</a:t>
          </a:r>
          <a:r>
            <a:rPr lang="nl-NL" sz="1400" b="0" i="0" kern="1200">
              <a:latin typeface="+mn-lt"/>
              <a:ea typeface="+mn-ea"/>
              <a:cs typeface="+mn-cs"/>
            </a:rPr>
            <a:t> </a:t>
          </a:r>
          <a:r>
            <a:rPr lang="nl-NL" sz="1400" b="0" i="0" kern="1200" err="1">
              <a:latin typeface="+mn-lt"/>
              <a:ea typeface="+mn-ea"/>
              <a:cs typeface="+mn-cs"/>
            </a:rPr>
            <a:t>amet</a:t>
          </a:r>
          <a:r>
            <a:rPr lang="nl-NL" sz="1400" b="0" i="0" kern="1200">
              <a:latin typeface="+mn-lt"/>
              <a:ea typeface="+mn-ea"/>
              <a:cs typeface="+mn-cs"/>
            </a:rPr>
            <a:t>. Et </a:t>
          </a:r>
          <a:r>
            <a:rPr lang="nl-NL" sz="1400" b="0" i="0" kern="1200" err="1">
              <a:latin typeface="+mn-lt"/>
              <a:ea typeface="+mn-ea"/>
              <a:cs typeface="+mn-cs"/>
            </a:rPr>
            <a:t>assumenda</a:t>
          </a:r>
          <a:r>
            <a:rPr lang="nl-NL" sz="1400" b="0" i="0" kern="1200">
              <a:latin typeface="+mn-lt"/>
              <a:ea typeface="+mn-ea"/>
              <a:cs typeface="+mn-cs"/>
            </a:rPr>
            <a:t> </a:t>
          </a:r>
          <a:r>
            <a:rPr lang="nl-NL" sz="1400" b="0" i="0" kern="1200" err="1">
              <a:latin typeface="+mn-lt"/>
              <a:ea typeface="+mn-ea"/>
              <a:cs typeface="+mn-cs"/>
            </a:rPr>
            <a:t>laborum</a:t>
          </a:r>
          <a:endParaRPr lang="nl-NL" sz="1400" b="0" i="0" kern="1200">
            <a:latin typeface="+mn-lt"/>
            <a:ea typeface="+mn-ea"/>
            <a:cs typeface="+mn-cs"/>
          </a:endParaRPr>
        </a:p>
      </dgm:t>
    </dgm:pt>
    <dgm:pt modelId="{6F6A31C9-3E2B-4E58-BEFD-E2E58BA24641}" type="parTrans" cxnId="{2E95E1B4-169F-4550-8A28-CE61643728B6}">
      <dgm:prSet/>
      <dgm:spPr/>
      <dgm:t>
        <a:bodyPr/>
        <a:lstStyle/>
        <a:p>
          <a:endParaRPr lang="nl-NL">
            <a:latin typeface="+mn-lt"/>
          </a:endParaRPr>
        </a:p>
      </dgm:t>
    </dgm:pt>
    <dgm:pt modelId="{13687981-5082-4295-8B30-3A012C014984}" type="sibTrans" cxnId="{2E95E1B4-169F-4550-8A28-CE61643728B6}">
      <dgm:prSet/>
      <dgm:spPr/>
      <dgm:t>
        <a:bodyPr/>
        <a:lstStyle/>
        <a:p>
          <a:endParaRPr lang="nl-NL">
            <a:latin typeface="+mn-lt"/>
          </a:endParaRPr>
        </a:p>
      </dgm:t>
    </dgm:pt>
    <dgm:pt modelId="{1A31E219-C6DA-4AA6-BFEE-CB4A5F36658A}">
      <dgm:prSet phldrT="[Tekst]" custT="1"/>
      <dgm:spPr/>
      <dgm:t>
        <a:bodyPr/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000" b="0" i="0" kern="1200">
              <a:solidFill>
                <a:schemeClr val="bg2"/>
              </a:solidFill>
              <a:latin typeface="Aptos" panose="02110004020202020204"/>
              <a:ea typeface="+mn-ea"/>
              <a:cs typeface="+mn-cs"/>
            </a:rPr>
            <a:t>Phase 5</a:t>
          </a:r>
        </a:p>
      </dgm:t>
    </dgm:pt>
    <dgm:pt modelId="{D9FF9DC7-08A9-47BB-94F7-37CE8E124E49}" type="parTrans" cxnId="{57F844AC-A900-4E15-9235-3C9C7C8F5C1A}">
      <dgm:prSet/>
      <dgm:spPr/>
      <dgm:t>
        <a:bodyPr/>
        <a:lstStyle/>
        <a:p>
          <a:endParaRPr lang="nl-NL"/>
        </a:p>
      </dgm:t>
    </dgm:pt>
    <dgm:pt modelId="{2ED00F6D-B8F6-451F-98C8-2299BDEDC4EF}" type="sibTrans" cxnId="{57F844AC-A900-4E15-9235-3C9C7C8F5C1A}">
      <dgm:prSet/>
      <dgm:spPr/>
      <dgm:t>
        <a:bodyPr/>
        <a:lstStyle/>
        <a:p>
          <a:endParaRPr lang="nl-NL"/>
        </a:p>
      </dgm:t>
    </dgm:pt>
    <dgm:pt modelId="{A2867492-C90C-4D4B-A334-DD657FB4F9A9}">
      <dgm:prSet custT="1"/>
      <dgm:spPr/>
      <dgm:t>
        <a:bodyPr/>
        <a:lstStyle/>
        <a:p>
          <a:pPr marL="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ptos" panose="020B0004020202020204" pitchFamily="34" charset="0"/>
            <a:buNone/>
          </a:pPr>
          <a:r>
            <a:rPr lang="nl-NL" sz="1400" b="0" i="0" kern="1200" err="1">
              <a:latin typeface="Aptos" panose="02110004020202020204"/>
              <a:ea typeface="+mn-ea"/>
              <a:cs typeface="+mn-cs"/>
            </a:rPr>
            <a:t>Lorem</a:t>
          </a:r>
          <a:r>
            <a:rPr lang="nl-NL" sz="1400" b="0" i="0" kern="1200">
              <a:latin typeface="Aptos" panose="02110004020202020204"/>
              <a:ea typeface="+mn-ea"/>
              <a:cs typeface="+mn-cs"/>
            </a:rPr>
            <a:t> </a:t>
          </a:r>
          <a:r>
            <a:rPr lang="nl-NL" sz="1400" b="0" i="0" kern="1200" err="1">
              <a:latin typeface="Aptos" panose="02110004020202020204"/>
              <a:ea typeface="+mn-ea"/>
              <a:cs typeface="+mn-cs"/>
            </a:rPr>
            <a:t>ipsum</a:t>
          </a:r>
          <a:r>
            <a:rPr lang="nl-NL" sz="1400" b="0" i="0" kern="1200">
              <a:latin typeface="Aptos" panose="02110004020202020204"/>
              <a:ea typeface="+mn-ea"/>
              <a:cs typeface="+mn-cs"/>
            </a:rPr>
            <a:t> </a:t>
          </a:r>
          <a:r>
            <a:rPr lang="nl-NL" sz="1400" b="0" i="0" kern="1200" err="1">
              <a:latin typeface="Aptos" panose="02110004020202020204"/>
              <a:ea typeface="+mn-ea"/>
              <a:cs typeface="+mn-cs"/>
            </a:rPr>
            <a:t>dolor</a:t>
          </a:r>
          <a:r>
            <a:rPr lang="nl-NL" sz="1400" b="0" i="0" kern="1200">
              <a:latin typeface="Aptos" panose="02110004020202020204"/>
              <a:ea typeface="+mn-ea"/>
              <a:cs typeface="+mn-cs"/>
            </a:rPr>
            <a:t> </a:t>
          </a:r>
          <a:r>
            <a:rPr lang="nl-NL" sz="1400" b="0" i="0" kern="1200" err="1">
              <a:latin typeface="Aptos" panose="02110004020202020204"/>
              <a:ea typeface="+mn-ea"/>
              <a:cs typeface="+mn-cs"/>
            </a:rPr>
            <a:t>sit</a:t>
          </a:r>
          <a:r>
            <a:rPr lang="nl-NL" sz="1400" b="0" i="0" kern="1200">
              <a:latin typeface="Aptos" panose="02110004020202020204"/>
              <a:ea typeface="+mn-ea"/>
              <a:cs typeface="+mn-cs"/>
            </a:rPr>
            <a:t> </a:t>
          </a:r>
          <a:r>
            <a:rPr lang="nl-NL" sz="1400" b="0" i="0" kern="1200" err="1">
              <a:latin typeface="Aptos" panose="02110004020202020204"/>
              <a:ea typeface="+mn-ea"/>
              <a:cs typeface="+mn-cs"/>
            </a:rPr>
            <a:t>amet</a:t>
          </a:r>
          <a:r>
            <a:rPr lang="nl-NL" sz="1400" b="0" i="0" kern="1200">
              <a:latin typeface="Aptos" panose="02110004020202020204"/>
              <a:ea typeface="+mn-ea"/>
              <a:cs typeface="+mn-cs"/>
            </a:rPr>
            <a:t>. Et </a:t>
          </a:r>
          <a:r>
            <a:rPr lang="nl-NL" sz="1400" b="0" i="0" kern="1200" err="1">
              <a:latin typeface="Aptos" panose="02110004020202020204"/>
              <a:ea typeface="+mn-ea"/>
              <a:cs typeface="+mn-cs"/>
            </a:rPr>
            <a:t>assumenda</a:t>
          </a:r>
          <a:r>
            <a:rPr lang="nl-NL" sz="1400" b="0" i="0" kern="1200">
              <a:latin typeface="Aptos" panose="02110004020202020204"/>
              <a:ea typeface="+mn-ea"/>
              <a:cs typeface="+mn-cs"/>
            </a:rPr>
            <a:t> </a:t>
          </a:r>
          <a:r>
            <a:rPr lang="nl-NL" sz="1400" b="0" i="0" kern="1200" err="1">
              <a:latin typeface="Aptos" panose="02110004020202020204"/>
              <a:ea typeface="+mn-ea"/>
              <a:cs typeface="+mn-cs"/>
            </a:rPr>
            <a:t>laborum</a:t>
          </a:r>
          <a:endParaRPr lang="nl-NL" sz="1400" b="0" i="0" kern="1200">
            <a:latin typeface="Aptos" panose="02110004020202020204"/>
            <a:ea typeface="+mn-ea"/>
            <a:cs typeface="+mn-cs"/>
          </a:endParaRPr>
        </a:p>
      </dgm:t>
    </dgm:pt>
    <dgm:pt modelId="{E9F9090C-16BB-4C4D-B5B7-8688ABB75FEF}" type="parTrans" cxnId="{466C5FAA-AE01-42B0-ADE7-CDE0D4F346CF}">
      <dgm:prSet/>
      <dgm:spPr/>
      <dgm:t>
        <a:bodyPr/>
        <a:lstStyle/>
        <a:p>
          <a:endParaRPr lang="nl-NL"/>
        </a:p>
      </dgm:t>
    </dgm:pt>
    <dgm:pt modelId="{4BED39E5-C6D1-4B9D-8A3A-FDB3E3DDA600}" type="sibTrans" cxnId="{466C5FAA-AE01-42B0-ADE7-CDE0D4F346CF}">
      <dgm:prSet/>
      <dgm:spPr/>
      <dgm:t>
        <a:bodyPr/>
        <a:lstStyle/>
        <a:p>
          <a:endParaRPr lang="nl-NL"/>
        </a:p>
      </dgm:t>
    </dgm:pt>
    <dgm:pt modelId="{A7932E6C-46A8-654C-A82D-7136CE82C3B3}" type="pres">
      <dgm:prSet presAssocID="{D7476893-7352-F247-86CF-328D2FE8CE3E}" presName="Name0" presStyleCnt="0">
        <dgm:presLayoutVars>
          <dgm:dir/>
          <dgm:animLvl val="lvl"/>
          <dgm:resizeHandles val="exact"/>
        </dgm:presLayoutVars>
      </dgm:prSet>
      <dgm:spPr/>
    </dgm:pt>
    <dgm:pt modelId="{995A3E8B-4D25-DB4B-8662-9F51CB268AFB}" type="pres">
      <dgm:prSet presAssocID="{56F58AE0-4302-1448-ABC1-B95859C9F594}" presName="composite" presStyleCnt="0"/>
      <dgm:spPr/>
    </dgm:pt>
    <dgm:pt modelId="{4AF88D41-5BAD-EB4B-8CEC-E4B664EBCC0D}" type="pres">
      <dgm:prSet presAssocID="{56F58AE0-4302-1448-ABC1-B95859C9F594}" presName="parTx" presStyleLbl="node1" presStyleIdx="0" presStyleCnt="5">
        <dgm:presLayoutVars>
          <dgm:chMax val="0"/>
          <dgm:chPref val="0"/>
          <dgm:bulletEnabled val="1"/>
        </dgm:presLayoutVars>
      </dgm:prSet>
      <dgm:spPr/>
    </dgm:pt>
    <dgm:pt modelId="{F16CDAD0-BFA8-1A4F-A76E-9B6A838EA9FD}" type="pres">
      <dgm:prSet presAssocID="{56F58AE0-4302-1448-ABC1-B95859C9F594}" presName="desTx" presStyleLbl="revTx" presStyleIdx="0" presStyleCnt="5">
        <dgm:presLayoutVars>
          <dgm:bulletEnabled val="1"/>
        </dgm:presLayoutVars>
      </dgm:prSet>
      <dgm:spPr/>
    </dgm:pt>
    <dgm:pt modelId="{5B3C8CB2-B739-7941-83F2-14F0004985BC}" type="pres">
      <dgm:prSet presAssocID="{9AF46665-211E-AF43-B4EC-CCBF6285E7E6}" presName="space" presStyleCnt="0"/>
      <dgm:spPr/>
    </dgm:pt>
    <dgm:pt modelId="{D954835A-2483-B44C-A7F9-A6C7F7439EB7}" type="pres">
      <dgm:prSet presAssocID="{ABE47F73-29F6-CF44-8B25-4FE2DD78B45E}" presName="composite" presStyleCnt="0"/>
      <dgm:spPr/>
    </dgm:pt>
    <dgm:pt modelId="{76092E40-2820-9C49-A720-0CCB9697FFE2}" type="pres">
      <dgm:prSet presAssocID="{ABE47F73-29F6-CF44-8B25-4FE2DD78B45E}" presName="parTx" presStyleLbl="node1" presStyleIdx="1" presStyleCnt="5">
        <dgm:presLayoutVars>
          <dgm:chMax val="0"/>
          <dgm:chPref val="0"/>
          <dgm:bulletEnabled val="1"/>
        </dgm:presLayoutVars>
      </dgm:prSet>
      <dgm:spPr/>
    </dgm:pt>
    <dgm:pt modelId="{CE86E97B-A0BD-5446-A7ED-999EE87F0A88}" type="pres">
      <dgm:prSet presAssocID="{ABE47F73-29F6-CF44-8B25-4FE2DD78B45E}" presName="desTx" presStyleLbl="revTx" presStyleIdx="1" presStyleCnt="5">
        <dgm:presLayoutVars>
          <dgm:bulletEnabled val="1"/>
        </dgm:presLayoutVars>
      </dgm:prSet>
      <dgm:spPr>
        <a:xfrm>
          <a:off x="2780015" y="2205997"/>
          <a:ext cx="2394302" cy="1352812"/>
        </a:xfrm>
        <a:prstGeom prst="rect">
          <a:avLst/>
        </a:prstGeom>
      </dgm:spPr>
    </dgm:pt>
    <dgm:pt modelId="{2420744C-0640-1B40-A820-DF77B40227A1}" type="pres">
      <dgm:prSet presAssocID="{6F3FBBB0-60EF-C94C-A400-760C1A9D199B}" presName="space" presStyleCnt="0"/>
      <dgm:spPr/>
    </dgm:pt>
    <dgm:pt modelId="{290D6497-FDF4-6443-AC5C-48D5E1EB4774}" type="pres">
      <dgm:prSet presAssocID="{11C8D20F-DC44-A845-92C3-37DE18311575}" presName="composite" presStyleCnt="0"/>
      <dgm:spPr/>
    </dgm:pt>
    <dgm:pt modelId="{02475EB7-A88E-494C-AABD-ACA0AD961F9C}" type="pres">
      <dgm:prSet presAssocID="{11C8D20F-DC44-A845-92C3-37DE18311575}" presName="parTx" presStyleLbl="node1" presStyleIdx="2" presStyleCnt="5">
        <dgm:presLayoutVars>
          <dgm:chMax val="0"/>
          <dgm:chPref val="0"/>
          <dgm:bulletEnabled val="1"/>
        </dgm:presLayoutVars>
      </dgm:prSet>
      <dgm:spPr/>
    </dgm:pt>
    <dgm:pt modelId="{F7EB6814-DD89-9341-A47C-CF3845731DDE}" type="pres">
      <dgm:prSet presAssocID="{11C8D20F-DC44-A845-92C3-37DE18311575}" presName="desTx" presStyleLbl="revTx" presStyleIdx="2" presStyleCnt="5">
        <dgm:presLayoutVars>
          <dgm:bulletEnabled val="1"/>
        </dgm:presLayoutVars>
      </dgm:prSet>
      <dgm:spPr/>
    </dgm:pt>
    <dgm:pt modelId="{185D6BC3-928F-064C-B4E0-7B2DF4CDA6DE}" type="pres">
      <dgm:prSet presAssocID="{4FAA5009-0082-2448-AC87-DFF06B87DA8A}" presName="space" presStyleCnt="0"/>
      <dgm:spPr/>
    </dgm:pt>
    <dgm:pt modelId="{6BB04023-F952-9941-A483-B42FDC2C2B9E}" type="pres">
      <dgm:prSet presAssocID="{EEF94FD3-20D8-D049-875A-3459A5D8CBC4}" presName="composite" presStyleCnt="0"/>
      <dgm:spPr/>
    </dgm:pt>
    <dgm:pt modelId="{217AAB1A-F3DA-E641-952C-13CE78D43498}" type="pres">
      <dgm:prSet presAssocID="{EEF94FD3-20D8-D049-875A-3459A5D8CBC4}" presName="parTx" presStyleLbl="node1" presStyleIdx="3" presStyleCnt="5">
        <dgm:presLayoutVars>
          <dgm:chMax val="0"/>
          <dgm:chPref val="0"/>
          <dgm:bulletEnabled val="1"/>
        </dgm:presLayoutVars>
      </dgm:prSet>
      <dgm:spPr/>
    </dgm:pt>
    <dgm:pt modelId="{A0C1E2D3-4CB6-0746-921F-C8BCEACD6BE8}" type="pres">
      <dgm:prSet presAssocID="{EEF94FD3-20D8-D049-875A-3459A5D8CBC4}" presName="desTx" presStyleLbl="revTx" presStyleIdx="3" presStyleCnt="5">
        <dgm:presLayoutVars>
          <dgm:bulletEnabled val="1"/>
        </dgm:presLayoutVars>
      </dgm:prSet>
      <dgm:spPr/>
    </dgm:pt>
    <dgm:pt modelId="{F1FE8801-F006-4F96-8D6B-3599BCF24DFA}" type="pres">
      <dgm:prSet presAssocID="{5B73D625-9E8F-504C-9C5D-1736897F0CE5}" presName="space" presStyleCnt="0"/>
      <dgm:spPr/>
    </dgm:pt>
    <dgm:pt modelId="{4DA6A1F1-A295-41D0-B67D-0A5F94C1FF4A}" type="pres">
      <dgm:prSet presAssocID="{1A31E219-C6DA-4AA6-BFEE-CB4A5F36658A}" presName="composite" presStyleCnt="0"/>
      <dgm:spPr/>
    </dgm:pt>
    <dgm:pt modelId="{508D41E8-5321-480B-8FC3-0602D310BDCA}" type="pres">
      <dgm:prSet presAssocID="{1A31E219-C6DA-4AA6-BFEE-CB4A5F36658A}" presName="parTx" presStyleLbl="node1" presStyleIdx="4" presStyleCnt="5">
        <dgm:presLayoutVars>
          <dgm:chMax val="0"/>
          <dgm:chPref val="0"/>
          <dgm:bulletEnabled val="1"/>
        </dgm:presLayoutVars>
      </dgm:prSet>
      <dgm:spPr/>
    </dgm:pt>
    <dgm:pt modelId="{F595AD9F-2898-42F5-BEC6-1BCCCB2D4868}" type="pres">
      <dgm:prSet presAssocID="{1A31E219-C6DA-4AA6-BFEE-CB4A5F36658A}" presName="desTx" presStyleLbl="revTx" presStyleIdx="4" presStyleCnt="5">
        <dgm:presLayoutVars>
          <dgm:bulletEnabled val="1"/>
        </dgm:presLayoutVars>
      </dgm:prSet>
      <dgm:spPr/>
    </dgm:pt>
  </dgm:ptLst>
  <dgm:cxnLst>
    <dgm:cxn modelId="{C01EC40B-9E6F-CF45-A6F5-B8E9E0935CCD}" srcId="{EEF94FD3-20D8-D049-875A-3459A5D8CBC4}" destId="{A292BA6B-5596-2542-8A1C-8E0D7D283291}" srcOrd="0" destOrd="0" parTransId="{C4B8560A-038C-6C43-A9C1-03CE09CC45F8}" sibTransId="{032C74D3-A90E-7646-81BD-F777B1D45D77}"/>
    <dgm:cxn modelId="{66161216-CEDA-654B-B939-7B829D3BFF8A}" type="presOf" srcId="{ABE47F73-29F6-CF44-8B25-4FE2DD78B45E}" destId="{76092E40-2820-9C49-A720-0CCB9697FFE2}" srcOrd="0" destOrd="0" presId="urn:microsoft.com/office/officeart/2005/8/layout/chevron1"/>
    <dgm:cxn modelId="{B1DBE516-9EA2-9349-BBF4-3A563634D652}" type="presOf" srcId="{56F58AE0-4302-1448-ABC1-B95859C9F594}" destId="{4AF88D41-5BAD-EB4B-8CEC-E4B664EBCC0D}" srcOrd="0" destOrd="0" presId="urn:microsoft.com/office/officeart/2005/8/layout/chevron1"/>
    <dgm:cxn modelId="{32CF2418-8A3C-D246-B354-74A18BF530BB}" srcId="{D7476893-7352-F247-86CF-328D2FE8CE3E}" destId="{ABE47F73-29F6-CF44-8B25-4FE2DD78B45E}" srcOrd="1" destOrd="0" parTransId="{031224B8-DB12-2947-A764-6CB5B50DDD20}" sibTransId="{6F3FBBB0-60EF-C94C-A400-760C1A9D199B}"/>
    <dgm:cxn modelId="{E1587B47-8F45-4245-8450-DD4E2499D258}" type="presOf" srcId="{A2867492-C90C-4D4B-A334-DD657FB4F9A9}" destId="{F595AD9F-2898-42F5-BEC6-1BCCCB2D4868}" srcOrd="0" destOrd="0" presId="urn:microsoft.com/office/officeart/2005/8/layout/chevron1"/>
    <dgm:cxn modelId="{303A5774-32BB-4C28-8641-415939ECD13B}" type="presOf" srcId="{DB1666FD-3CA4-44FA-A839-16511FEA8D57}" destId="{CE86E97B-A0BD-5446-A7ED-999EE87F0A88}" srcOrd="0" destOrd="0" presId="urn:microsoft.com/office/officeart/2005/8/layout/chevron1"/>
    <dgm:cxn modelId="{2D1F6B82-E2F9-8344-8BCD-BACCDC9FF588}" type="presOf" srcId="{7814BE94-9427-C84D-A486-8C5DF52928FE}" destId="{F7EB6814-DD89-9341-A47C-CF3845731DDE}" srcOrd="0" destOrd="0" presId="urn:microsoft.com/office/officeart/2005/8/layout/chevron1"/>
    <dgm:cxn modelId="{5CD34B8B-7ABB-E849-89C0-09CF640B4076}" type="presOf" srcId="{EEF94FD3-20D8-D049-875A-3459A5D8CBC4}" destId="{217AAB1A-F3DA-E641-952C-13CE78D43498}" srcOrd="0" destOrd="0" presId="urn:microsoft.com/office/officeart/2005/8/layout/chevron1"/>
    <dgm:cxn modelId="{8818DB8B-B4DA-4592-8A52-35665531D87E}" type="presOf" srcId="{1A31E219-C6DA-4AA6-BFEE-CB4A5F36658A}" destId="{508D41E8-5321-480B-8FC3-0602D310BDCA}" srcOrd="0" destOrd="0" presId="urn:microsoft.com/office/officeart/2005/8/layout/chevron1"/>
    <dgm:cxn modelId="{75FBF995-6C4C-3F42-A0E5-7F244C13E291}" srcId="{56F58AE0-4302-1448-ABC1-B95859C9F594}" destId="{77F9D312-363C-1148-B671-4682DCE9E0B2}" srcOrd="0" destOrd="0" parTransId="{6EF119CA-7BEE-A742-915D-EFE268285D3D}" sibTransId="{A3E768FC-3349-8D4A-8948-E89DD86A2B75}"/>
    <dgm:cxn modelId="{053A449E-8955-174C-BC7C-C82951580D04}" srcId="{D7476893-7352-F247-86CF-328D2FE8CE3E}" destId="{EEF94FD3-20D8-D049-875A-3459A5D8CBC4}" srcOrd="3" destOrd="0" parTransId="{912E9C50-7061-4743-9E6F-B8BA8B414411}" sibTransId="{5B73D625-9E8F-504C-9C5D-1736897F0CE5}"/>
    <dgm:cxn modelId="{AF1F1F9F-09C6-4045-954B-1999B5BEB06D}" type="presOf" srcId="{A292BA6B-5596-2542-8A1C-8E0D7D283291}" destId="{A0C1E2D3-4CB6-0746-921F-C8BCEACD6BE8}" srcOrd="0" destOrd="0" presId="urn:microsoft.com/office/officeart/2005/8/layout/chevron1"/>
    <dgm:cxn modelId="{466C5FAA-AE01-42B0-ADE7-CDE0D4F346CF}" srcId="{1A31E219-C6DA-4AA6-BFEE-CB4A5F36658A}" destId="{A2867492-C90C-4D4B-A334-DD657FB4F9A9}" srcOrd="0" destOrd="0" parTransId="{E9F9090C-16BB-4C4D-B5B7-8688ABB75FEF}" sibTransId="{4BED39E5-C6D1-4B9D-8A3A-FDB3E3DDA600}"/>
    <dgm:cxn modelId="{57F844AC-A900-4E15-9235-3C9C7C8F5C1A}" srcId="{D7476893-7352-F247-86CF-328D2FE8CE3E}" destId="{1A31E219-C6DA-4AA6-BFEE-CB4A5F36658A}" srcOrd="4" destOrd="0" parTransId="{D9FF9DC7-08A9-47BB-94F7-37CE8E124E49}" sibTransId="{2ED00F6D-B8F6-451F-98C8-2299BDEDC4EF}"/>
    <dgm:cxn modelId="{6DF368B2-E6CB-B545-A81E-06693DACF229}" srcId="{D7476893-7352-F247-86CF-328D2FE8CE3E}" destId="{11C8D20F-DC44-A845-92C3-37DE18311575}" srcOrd="2" destOrd="0" parTransId="{D0239F6A-ED12-CF49-8411-AF7B050BEF7D}" sibTransId="{4FAA5009-0082-2448-AC87-DFF06B87DA8A}"/>
    <dgm:cxn modelId="{2E95E1B4-169F-4550-8A28-CE61643728B6}" srcId="{ABE47F73-29F6-CF44-8B25-4FE2DD78B45E}" destId="{DB1666FD-3CA4-44FA-A839-16511FEA8D57}" srcOrd="0" destOrd="0" parTransId="{6F6A31C9-3E2B-4E58-BEFD-E2E58BA24641}" sibTransId="{13687981-5082-4295-8B30-3A012C014984}"/>
    <dgm:cxn modelId="{4D304CC0-2C2E-F84D-9E31-B0CC0386C046}" type="presOf" srcId="{77F9D312-363C-1148-B671-4682DCE9E0B2}" destId="{F16CDAD0-BFA8-1A4F-A76E-9B6A838EA9FD}" srcOrd="0" destOrd="0" presId="urn:microsoft.com/office/officeart/2005/8/layout/chevron1"/>
    <dgm:cxn modelId="{91C32CDA-0B5E-EB4C-A9C6-C5463116AA59}" srcId="{D7476893-7352-F247-86CF-328D2FE8CE3E}" destId="{56F58AE0-4302-1448-ABC1-B95859C9F594}" srcOrd="0" destOrd="0" parTransId="{7AF6A178-2A3A-1244-A915-BC3909148C20}" sibTransId="{9AF46665-211E-AF43-B4EC-CCBF6285E7E6}"/>
    <dgm:cxn modelId="{D8EFC6DD-C43B-7345-890C-8E1C5917BFC4}" type="presOf" srcId="{D7476893-7352-F247-86CF-328D2FE8CE3E}" destId="{A7932E6C-46A8-654C-A82D-7136CE82C3B3}" srcOrd="0" destOrd="0" presId="urn:microsoft.com/office/officeart/2005/8/layout/chevron1"/>
    <dgm:cxn modelId="{3AF8D2F1-8D08-9748-890B-BC47FE5745A9}" srcId="{11C8D20F-DC44-A845-92C3-37DE18311575}" destId="{7814BE94-9427-C84D-A486-8C5DF52928FE}" srcOrd="0" destOrd="0" parTransId="{8F010081-E09D-1C43-BE04-B477508CDB0B}" sibTransId="{EE3EA862-BDA5-0C47-8CA3-79348CA5EB40}"/>
    <dgm:cxn modelId="{945C24F9-7242-F94F-B41E-1AC00A09EC26}" type="presOf" srcId="{11C8D20F-DC44-A845-92C3-37DE18311575}" destId="{02475EB7-A88E-494C-AABD-ACA0AD961F9C}" srcOrd="0" destOrd="0" presId="urn:microsoft.com/office/officeart/2005/8/layout/chevron1"/>
    <dgm:cxn modelId="{2B5ED1CF-C2F7-5441-BC92-92230D4FDE92}" type="presParOf" srcId="{A7932E6C-46A8-654C-A82D-7136CE82C3B3}" destId="{995A3E8B-4D25-DB4B-8662-9F51CB268AFB}" srcOrd="0" destOrd="0" presId="urn:microsoft.com/office/officeart/2005/8/layout/chevron1"/>
    <dgm:cxn modelId="{61ECF65A-15D1-884F-A1D3-D55CE951BCA4}" type="presParOf" srcId="{995A3E8B-4D25-DB4B-8662-9F51CB268AFB}" destId="{4AF88D41-5BAD-EB4B-8CEC-E4B664EBCC0D}" srcOrd="0" destOrd="0" presId="urn:microsoft.com/office/officeart/2005/8/layout/chevron1"/>
    <dgm:cxn modelId="{34D93E4C-53FB-1441-8615-6AE664B6BD04}" type="presParOf" srcId="{995A3E8B-4D25-DB4B-8662-9F51CB268AFB}" destId="{F16CDAD0-BFA8-1A4F-A76E-9B6A838EA9FD}" srcOrd="1" destOrd="0" presId="urn:microsoft.com/office/officeart/2005/8/layout/chevron1"/>
    <dgm:cxn modelId="{929FAB69-3590-BB4F-84EB-F0BB983E7E6B}" type="presParOf" srcId="{A7932E6C-46A8-654C-A82D-7136CE82C3B3}" destId="{5B3C8CB2-B739-7941-83F2-14F0004985BC}" srcOrd="1" destOrd="0" presId="urn:microsoft.com/office/officeart/2005/8/layout/chevron1"/>
    <dgm:cxn modelId="{AD1A884F-555F-CD4D-A052-F1F3E24601AA}" type="presParOf" srcId="{A7932E6C-46A8-654C-A82D-7136CE82C3B3}" destId="{D954835A-2483-B44C-A7F9-A6C7F7439EB7}" srcOrd="2" destOrd="0" presId="urn:microsoft.com/office/officeart/2005/8/layout/chevron1"/>
    <dgm:cxn modelId="{E088FE27-B394-404C-8270-A73DA89729F5}" type="presParOf" srcId="{D954835A-2483-B44C-A7F9-A6C7F7439EB7}" destId="{76092E40-2820-9C49-A720-0CCB9697FFE2}" srcOrd="0" destOrd="0" presId="urn:microsoft.com/office/officeart/2005/8/layout/chevron1"/>
    <dgm:cxn modelId="{368D1334-C3A0-2040-BCFA-D0E51474FFDB}" type="presParOf" srcId="{D954835A-2483-B44C-A7F9-A6C7F7439EB7}" destId="{CE86E97B-A0BD-5446-A7ED-999EE87F0A88}" srcOrd="1" destOrd="0" presId="urn:microsoft.com/office/officeart/2005/8/layout/chevron1"/>
    <dgm:cxn modelId="{CE9561C9-FDAD-0D42-8B53-4BFD709566AC}" type="presParOf" srcId="{A7932E6C-46A8-654C-A82D-7136CE82C3B3}" destId="{2420744C-0640-1B40-A820-DF77B40227A1}" srcOrd="3" destOrd="0" presId="urn:microsoft.com/office/officeart/2005/8/layout/chevron1"/>
    <dgm:cxn modelId="{205A5627-00E6-474D-80F9-C140B7D6D586}" type="presParOf" srcId="{A7932E6C-46A8-654C-A82D-7136CE82C3B3}" destId="{290D6497-FDF4-6443-AC5C-48D5E1EB4774}" srcOrd="4" destOrd="0" presId="urn:microsoft.com/office/officeart/2005/8/layout/chevron1"/>
    <dgm:cxn modelId="{31B7CF09-8A52-7346-A835-EF546C9FCC3C}" type="presParOf" srcId="{290D6497-FDF4-6443-AC5C-48D5E1EB4774}" destId="{02475EB7-A88E-494C-AABD-ACA0AD961F9C}" srcOrd="0" destOrd="0" presId="urn:microsoft.com/office/officeart/2005/8/layout/chevron1"/>
    <dgm:cxn modelId="{3A3C3667-8ECD-EE44-9DCE-41889CD94AD4}" type="presParOf" srcId="{290D6497-FDF4-6443-AC5C-48D5E1EB4774}" destId="{F7EB6814-DD89-9341-A47C-CF3845731DDE}" srcOrd="1" destOrd="0" presId="urn:microsoft.com/office/officeart/2005/8/layout/chevron1"/>
    <dgm:cxn modelId="{933519AA-A078-BE46-A8BC-565B77D69093}" type="presParOf" srcId="{A7932E6C-46A8-654C-A82D-7136CE82C3B3}" destId="{185D6BC3-928F-064C-B4E0-7B2DF4CDA6DE}" srcOrd="5" destOrd="0" presId="urn:microsoft.com/office/officeart/2005/8/layout/chevron1"/>
    <dgm:cxn modelId="{FAF1B54E-F84C-3D48-B47C-697012CBD2A0}" type="presParOf" srcId="{A7932E6C-46A8-654C-A82D-7136CE82C3B3}" destId="{6BB04023-F952-9941-A483-B42FDC2C2B9E}" srcOrd="6" destOrd="0" presId="urn:microsoft.com/office/officeart/2005/8/layout/chevron1"/>
    <dgm:cxn modelId="{02015860-E241-EA44-8CF3-E5C4299A7C66}" type="presParOf" srcId="{6BB04023-F952-9941-A483-B42FDC2C2B9E}" destId="{217AAB1A-F3DA-E641-952C-13CE78D43498}" srcOrd="0" destOrd="0" presId="urn:microsoft.com/office/officeart/2005/8/layout/chevron1"/>
    <dgm:cxn modelId="{B0F6B350-19DA-5A41-BA87-8C5A00250AC2}" type="presParOf" srcId="{6BB04023-F952-9941-A483-B42FDC2C2B9E}" destId="{A0C1E2D3-4CB6-0746-921F-C8BCEACD6BE8}" srcOrd="1" destOrd="0" presId="urn:microsoft.com/office/officeart/2005/8/layout/chevron1"/>
    <dgm:cxn modelId="{0D6978BA-6F14-47D3-BB39-86720259E733}" type="presParOf" srcId="{A7932E6C-46A8-654C-A82D-7136CE82C3B3}" destId="{F1FE8801-F006-4F96-8D6B-3599BCF24DFA}" srcOrd="7" destOrd="0" presId="urn:microsoft.com/office/officeart/2005/8/layout/chevron1"/>
    <dgm:cxn modelId="{EC15688B-5F4F-4CED-B313-6C1C482CCA50}" type="presParOf" srcId="{A7932E6C-46A8-654C-A82D-7136CE82C3B3}" destId="{4DA6A1F1-A295-41D0-B67D-0A5F94C1FF4A}" srcOrd="8" destOrd="0" presId="urn:microsoft.com/office/officeart/2005/8/layout/chevron1"/>
    <dgm:cxn modelId="{AD96D2EE-B691-49A4-8737-99C6D6878909}" type="presParOf" srcId="{4DA6A1F1-A295-41D0-B67D-0A5F94C1FF4A}" destId="{508D41E8-5321-480B-8FC3-0602D310BDCA}" srcOrd="0" destOrd="0" presId="urn:microsoft.com/office/officeart/2005/8/layout/chevron1"/>
    <dgm:cxn modelId="{BE854662-5DDA-45CF-B825-040A80137E60}" type="presParOf" srcId="{4DA6A1F1-A295-41D0-B67D-0A5F94C1FF4A}" destId="{F595AD9F-2898-42F5-BEC6-1BCCCB2D4868}" srcOrd="1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F88D41-5BAD-EB4B-8CEC-E4B664EBCC0D}">
      <dsp:nvSpPr>
        <dsp:cNvPr id="0" name=""/>
        <dsp:cNvSpPr/>
      </dsp:nvSpPr>
      <dsp:spPr>
        <a:xfrm>
          <a:off x="4643" y="1075703"/>
          <a:ext cx="2436900" cy="974760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000" b="0" i="0" kern="1200" dirty="0" err="1">
              <a:solidFill>
                <a:schemeClr val="bg2"/>
              </a:solidFill>
              <a:latin typeface="+mn-lt"/>
            </a:rPr>
            <a:t>Phase</a:t>
          </a:r>
          <a:r>
            <a:rPr lang="nl-NL" sz="2000" b="0" i="0" kern="1200" dirty="0">
              <a:solidFill>
                <a:schemeClr val="bg2"/>
              </a:solidFill>
              <a:latin typeface="+mn-lt"/>
            </a:rPr>
            <a:t> 1</a:t>
          </a:r>
        </a:p>
      </dsp:txBody>
      <dsp:txXfrm>
        <a:off x="492023" y="1075703"/>
        <a:ext cx="1462140" cy="974760"/>
      </dsp:txXfrm>
    </dsp:sp>
    <dsp:sp modelId="{F16CDAD0-BFA8-1A4F-A76E-9B6A838EA9FD}">
      <dsp:nvSpPr>
        <dsp:cNvPr id="0" name=""/>
        <dsp:cNvSpPr/>
      </dsp:nvSpPr>
      <dsp:spPr>
        <a:xfrm>
          <a:off x="4643" y="2172308"/>
          <a:ext cx="1949520" cy="117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nl-NL" sz="1400" b="0" i="0" kern="1200" err="1">
              <a:latin typeface="+mn-lt"/>
            </a:rPr>
            <a:t>Lorem</a:t>
          </a:r>
          <a:r>
            <a:rPr lang="nl-NL" sz="1400" b="0" i="0" kern="1200">
              <a:latin typeface="+mn-lt"/>
            </a:rPr>
            <a:t> </a:t>
          </a:r>
          <a:r>
            <a:rPr lang="nl-NL" sz="1400" b="0" i="0" kern="1200" err="1">
              <a:latin typeface="+mn-lt"/>
            </a:rPr>
            <a:t>ipsum</a:t>
          </a:r>
          <a:r>
            <a:rPr lang="nl-NL" sz="1400" b="0" i="0" kern="1200">
              <a:latin typeface="+mn-lt"/>
            </a:rPr>
            <a:t> </a:t>
          </a:r>
          <a:r>
            <a:rPr lang="nl-NL" sz="1400" b="0" i="0" kern="1200" err="1">
              <a:latin typeface="+mn-lt"/>
            </a:rPr>
            <a:t>dolor</a:t>
          </a:r>
          <a:r>
            <a:rPr lang="nl-NL" sz="1400" b="0" i="0" kern="1200">
              <a:latin typeface="+mn-lt"/>
            </a:rPr>
            <a:t> </a:t>
          </a:r>
          <a:r>
            <a:rPr lang="nl-NL" sz="1400" b="0" i="0" kern="1200" err="1">
              <a:latin typeface="+mn-lt"/>
            </a:rPr>
            <a:t>sit</a:t>
          </a:r>
          <a:r>
            <a:rPr lang="nl-NL" sz="1400" b="0" i="0" kern="1200">
              <a:latin typeface="+mn-lt"/>
            </a:rPr>
            <a:t> </a:t>
          </a:r>
          <a:r>
            <a:rPr lang="nl-NL" sz="1400" b="0" i="0" kern="1200" err="1">
              <a:latin typeface="+mn-lt"/>
            </a:rPr>
            <a:t>amet</a:t>
          </a:r>
          <a:r>
            <a:rPr lang="nl-NL" sz="1400" b="0" i="0" kern="1200">
              <a:latin typeface="+mn-lt"/>
            </a:rPr>
            <a:t>. Et </a:t>
          </a:r>
          <a:r>
            <a:rPr lang="nl-NL" sz="1400" b="0" i="0" kern="1200" err="1">
              <a:latin typeface="+mn-lt"/>
            </a:rPr>
            <a:t>assumenda</a:t>
          </a:r>
          <a:r>
            <a:rPr lang="nl-NL" sz="1400" b="0" i="0" kern="1200">
              <a:latin typeface="+mn-lt"/>
            </a:rPr>
            <a:t> </a:t>
          </a:r>
          <a:r>
            <a:rPr lang="nl-NL" sz="1400" b="0" i="0" kern="1200" err="1">
              <a:latin typeface="+mn-lt"/>
            </a:rPr>
            <a:t>laborum</a:t>
          </a:r>
          <a:endParaRPr lang="nl-NL" sz="1400" b="0" i="0" kern="1200">
            <a:latin typeface="+mn-lt"/>
          </a:endParaRPr>
        </a:p>
      </dsp:txBody>
      <dsp:txXfrm>
        <a:off x="4643" y="2172308"/>
        <a:ext cx="1949520" cy="1170000"/>
      </dsp:txXfrm>
    </dsp:sp>
    <dsp:sp modelId="{76092E40-2820-9C49-A720-0CCB9697FFE2}">
      <dsp:nvSpPr>
        <dsp:cNvPr id="0" name=""/>
        <dsp:cNvSpPr/>
      </dsp:nvSpPr>
      <dsp:spPr>
        <a:xfrm>
          <a:off x="2225543" y="1075703"/>
          <a:ext cx="2436900" cy="974760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000" b="0" i="0" kern="1200">
              <a:solidFill>
                <a:schemeClr val="bg2"/>
              </a:solidFill>
              <a:latin typeface="+mn-lt"/>
            </a:rPr>
            <a:t>Phase 2</a:t>
          </a:r>
        </a:p>
      </dsp:txBody>
      <dsp:txXfrm>
        <a:off x="2712923" y="1075703"/>
        <a:ext cx="1462140" cy="974760"/>
      </dsp:txXfrm>
    </dsp:sp>
    <dsp:sp modelId="{CE86E97B-A0BD-5446-A7ED-999EE87F0A88}">
      <dsp:nvSpPr>
        <dsp:cNvPr id="0" name=""/>
        <dsp:cNvSpPr/>
      </dsp:nvSpPr>
      <dsp:spPr>
        <a:xfrm>
          <a:off x="2225543" y="2172308"/>
          <a:ext cx="1949520" cy="117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nl-NL" sz="1400" b="0" i="0" kern="1200" err="1">
              <a:latin typeface="+mn-lt"/>
              <a:ea typeface="+mn-ea"/>
              <a:cs typeface="+mn-cs"/>
            </a:rPr>
            <a:t>Lorem</a:t>
          </a:r>
          <a:r>
            <a:rPr lang="nl-NL" sz="1400" b="0" i="0" kern="1200">
              <a:latin typeface="+mn-lt"/>
              <a:ea typeface="+mn-ea"/>
              <a:cs typeface="+mn-cs"/>
            </a:rPr>
            <a:t> </a:t>
          </a:r>
          <a:r>
            <a:rPr lang="nl-NL" sz="1400" b="0" i="0" kern="1200" err="1">
              <a:latin typeface="+mn-lt"/>
              <a:ea typeface="+mn-ea"/>
              <a:cs typeface="+mn-cs"/>
            </a:rPr>
            <a:t>ipsum</a:t>
          </a:r>
          <a:r>
            <a:rPr lang="nl-NL" sz="1400" b="0" i="0" kern="1200">
              <a:latin typeface="+mn-lt"/>
              <a:ea typeface="+mn-ea"/>
              <a:cs typeface="+mn-cs"/>
            </a:rPr>
            <a:t> </a:t>
          </a:r>
          <a:r>
            <a:rPr lang="nl-NL" sz="1400" b="0" i="0" kern="1200" err="1">
              <a:latin typeface="+mn-lt"/>
              <a:ea typeface="+mn-ea"/>
              <a:cs typeface="+mn-cs"/>
            </a:rPr>
            <a:t>dolor</a:t>
          </a:r>
          <a:r>
            <a:rPr lang="nl-NL" sz="1400" b="0" i="0" kern="1200">
              <a:latin typeface="+mn-lt"/>
              <a:ea typeface="+mn-ea"/>
              <a:cs typeface="+mn-cs"/>
            </a:rPr>
            <a:t> </a:t>
          </a:r>
          <a:r>
            <a:rPr lang="nl-NL" sz="1400" b="0" i="0" kern="1200" err="1">
              <a:latin typeface="+mn-lt"/>
              <a:ea typeface="+mn-ea"/>
              <a:cs typeface="+mn-cs"/>
            </a:rPr>
            <a:t>sit</a:t>
          </a:r>
          <a:r>
            <a:rPr lang="nl-NL" sz="1400" b="0" i="0" kern="1200">
              <a:latin typeface="+mn-lt"/>
              <a:ea typeface="+mn-ea"/>
              <a:cs typeface="+mn-cs"/>
            </a:rPr>
            <a:t> </a:t>
          </a:r>
          <a:r>
            <a:rPr lang="nl-NL" sz="1400" b="0" i="0" kern="1200" err="1">
              <a:latin typeface="+mn-lt"/>
              <a:ea typeface="+mn-ea"/>
              <a:cs typeface="+mn-cs"/>
            </a:rPr>
            <a:t>amet</a:t>
          </a:r>
          <a:r>
            <a:rPr lang="nl-NL" sz="1400" b="0" i="0" kern="1200">
              <a:latin typeface="+mn-lt"/>
              <a:ea typeface="+mn-ea"/>
              <a:cs typeface="+mn-cs"/>
            </a:rPr>
            <a:t>. Et </a:t>
          </a:r>
          <a:r>
            <a:rPr lang="nl-NL" sz="1400" b="0" i="0" kern="1200" err="1">
              <a:latin typeface="+mn-lt"/>
              <a:ea typeface="+mn-ea"/>
              <a:cs typeface="+mn-cs"/>
            </a:rPr>
            <a:t>assumenda</a:t>
          </a:r>
          <a:r>
            <a:rPr lang="nl-NL" sz="1400" b="0" i="0" kern="1200">
              <a:latin typeface="+mn-lt"/>
              <a:ea typeface="+mn-ea"/>
              <a:cs typeface="+mn-cs"/>
            </a:rPr>
            <a:t> </a:t>
          </a:r>
          <a:r>
            <a:rPr lang="nl-NL" sz="1400" b="0" i="0" kern="1200" err="1">
              <a:latin typeface="+mn-lt"/>
              <a:ea typeface="+mn-ea"/>
              <a:cs typeface="+mn-cs"/>
            </a:rPr>
            <a:t>laborum</a:t>
          </a:r>
          <a:endParaRPr lang="nl-NL" sz="1400" b="0" i="0" kern="1200">
            <a:latin typeface="+mn-lt"/>
            <a:ea typeface="+mn-ea"/>
            <a:cs typeface="+mn-cs"/>
          </a:endParaRPr>
        </a:p>
      </dsp:txBody>
      <dsp:txXfrm>
        <a:off x="2225543" y="2172308"/>
        <a:ext cx="1949520" cy="1170000"/>
      </dsp:txXfrm>
    </dsp:sp>
    <dsp:sp modelId="{02475EB7-A88E-494C-AABD-ACA0AD961F9C}">
      <dsp:nvSpPr>
        <dsp:cNvPr id="0" name=""/>
        <dsp:cNvSpPr/>
      </dsp:nvSpPr>
      <dsp:spPr>
        <a:xfrm>
          <a:off x="4446443" y="1075703"/>
          <a:ext cx="2436900" cy="974760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000" b="0" i="0" kern="1200">
              <a:solidFill>
                <a:schemeClr val="bg2"/>
              </a:solidFill>
              <a:latin typeface="+mn-lt"/>
            </a:rPr>
            <a:t>Phase 3</a:t>
          </a:r>
        </a:p>
      </dsp:txBody>
      <dsp:txXfrm>
        <a:off x="4933823" y="1075703"/>
        <a:ext cx="1462140" cy="974760"/>
      </dsp:txXfrm>
    </dsp:sp>
    <dsp:sp modelId="{F7EB6814-DD89-9341-A47C-CF3845731DDE}">
      <dsp:nvSpPr>
        <dsp:cNvPr id="0" name=""/>
        <dsp:cNvSpPr/>
      </dsp:nvSpPr>
      <dsp:spPr>
        <a:xfrm>
          <a:off x="4446443" y="2172308"/>
          <a:ext cx="1949520" cy="117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nl-NL" sz="1400" b="0" i="0" kern="1200" err="1">
              <a:latin typeface="+mn-lt"/>
            </a:rPr>
            <a:t>Lorem</a:t>
          </a:r>
          <a:r>
            <a:rPr lang="nl-NL" sz="1400" b="0" i="0" kern="1200">
              <a:latin typeface="+mn-lt"/>
            </a:rPr>
            <a:t> </a:t>
          </a:r>
          <a:r>
            <a:rPr lang="nl-NL" sz="1400" b="0" i="0" kern="1200" err="1">
              <a:latin typeface="+mn-lt"/>
            </a:rPr>
            <a:t>ipsum</a:t>
          </a:r>
          <a:r>
            <a:rPr lang="nl-NL" sz="1400" b="0" i="0" kern="1200">
              <a:latin typeface="+mn-lt"/>
            </a:rPr>
            <a:t> </a:t>
          </a:r>
          <a:r>
            <a:rPr lang="nl-NL" sz="1400" b="0" i="0" kern="1200" err="1">
              <a:latin typeface="+mn-lt"/>
            </a:rPr>
            <a:t>dolor</a:t>
          </a:r>
          <a:r>
            <a:rPr lang="nl-NL" sz="1400" b="0" i="0" kern="1200">
              <a:latin typeface="+mn-lt"/>
            </a:rPr>
            <a:t> </a:t>
          </a:r>
          <a:r>
            <a:rPr lang="nl-NL" sz="1400" b="0" i="0" kern="1200" err="1">
              <a:latin typeface="+mn-lt"/>
            </a:rPr>
            <a:t>sit</a:t>
          </a:r>
          <a:r>
            <a:rPr lang="nl-NL" sz="1400" b="0" i="0" kern="1200">
              <a:latin typeface="+mn-lt"/>
            </a:rPr>
            <a:t> </a:t>
          </a:r>
          <a:r>
            <a:rPr lang="nl-NL" sz="1400" b="0" i="0" kern="1200" err="1">
              <a:latin typeface="+mn-lt"/>
            </a:rPr>
            <a:t>amet</a:t>
          </a:r>
          <a:r>
            <a:rPr lang="nl-NL" sz="1400" b="0" i="0" kern="1200">
              <a:latin typeface="+mn-lt"/>
            </a:rPr>
            <a:t>. Et </a:t>
          </a:r>
          <a:r>
            <a:rPr lang="nl-NL" sz="1400" b="0" i="0" kern="1200" err="1">
              <a:latin typeface="+mn-lt"/>
            </a:rPr>
            <a:t>assumenda</a:t>
          </a:r>
          <a:r>
            <a:rPr lang="nl-NL" sz="1400" b="0" i="0" kern="1200">
              <a:latin typeface="+mn-lt"/>
            </a:rPr>
            <a:t> </a:t>
          </a:r>
          <a:r>
            <a:rPr lang="nl-NL" sz="1400" b="0" i="0" kern="1200" err="1">
              <a:latin typeface="+mn-lt"/>
            </a:rPr>
            <a:t>laborum</a:t>
          </a:r>
          <a:endParaRPr lang="nl-NL" sz="1400" b="0" i="0" kern="1200">
            <a:latin typeface="+mn-lt"/>
          </a:endParaRPr>
        </a:p>
      </dsp:txBody>
      <dsp:txXfrm>
        <a:off x="4446443" y="2172308"/>
        <a:ext cx="1949520" cy="1170000"/>
      </dsp:txXfrm>
    </dsp:sp>
    <dsp:sp modelId="{217AAB1A-F3DA-E641-952C-13CE78D43498}">
      <dsp:nvSpPr>
        <dsp:cNvPr id="0" name=""/>
        <dsp:cNvSpPr/>
      </dsp:nvSpPr>
      <dsp:spPr>
        <a:xfrm>
          <a:off x="6667344" y="1075703"/>
          <a:ext cx="2436900" cy="974760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000" b="0" i="0" kern="1200">
              <a:solidFill>
                <a:schemeClr val="bg2"/>
              </a:solidFill>
              <a:latin typeface="+mn-lt"/>
            </a:rPr>
            <a:t>Phase 4</a:t>
          </a:r>
        </a:p>
      </dsp:txBody>
      <dsp:txXfrm>
        <a:off x="7154724" y="1075703"/>
        <a:ext cx="1462140" cy="974760"/>
      </dsp:txXfrm>
    </dsp:sp>
    <dsp:sp modelId="{A0C1E2D3-4CB6-0746-921F-C8BCEACD6BE8}">
      <dsp:nvSpPr>
        <dsp:cNvPr id="0" name=""/>
        <dsp:cNvSpPr/>
      </dsp:nvSpPr>
      <dsp:spPr>
        <a:xfrm>
          <a:off x="6667344" y="2172308"/>
          <a:ext cx="1949520" cy="117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ptos" panose="020B0004020202020204" pitchFamily="34" charset="0"/>
            <a:buNone/>
          </a:pPr>
          <a:r>
            <a:rPr lang="nl-NL" sz="1400" b="0" i="0" kern="1200" err="1">
              <a:latin typeface="+mn-lt"/>
            </a:rPr>
            <a:t>Lorem</a:t>
          </a:r>
          <a:r>
            <a:rPr lang="nl-NL" sz="1400" b="0" i="0" kern="1200">
              <a:latin typeface="+mn-lt"/>
            </a:rPr>
            <a:t> </a:t>
          </a:r>
          <a:r>
            <a:rPr lang="nl-NL" sz="1400" b="0" i="0" kern="1200" err="1">
              <a:latin typeface="+mn-lt"/>
            </a:rPr>
            <a:t>ipsum</a:t>
          </a:r>
          <a:r>
            <a:rPr lang="nl-NL" sz="1400" b="0" i="0" kern="1200">
              <a:latin typeface="+mn-lt"/>
            </a:rPr>
            <a:t> </a:t>
          </a:r>
          <a:r>
            <a:rPr lang="nl-NL" sz="1400" b="0" i="0" kern="1200" err="1">
              <a:latin typeface="+mn-lt"/>
            </a:rPr>
            <a:t>dolor</a:t>
          </a:r>
          <a:r>
            <a:rPr lang="nl-NL" sz="1400" b="0" i="0" kern="1200">
              <a:latin typeface="+mn-lt"/>
            </a:rPr>
            <a:t> </a:t>
          </a:r>
          <a:r>
            <a:rPr lang="nl-NL" sz="1400" b="0" i="0" kern="1200" err="1">
              <a:latin typeface="+mn-lt"/>
            </a:rPr>
            <a:t>sit</a:t>
          </a:r>
          <a:r>
            <a:rPr lang="nl-NL" sz="1400" b="0" i="0" kern="1200">
              <a:latin typeface="+mn-lt"/>
            </a:rPr>
            <a:t> </a:t>
          </a:r>
          <a:r>
            <a:rPr lang="nl-NL" sz="1400" b="0" i="0" kern="1200" err="1">
              <a:latin typeface="+mn-lt"/>
            </a:rPr>
            <a:t>amet</a:t>
          </a:r>
          <a:r>
            <a:rPr lang="nl-NL" sz="1400" b="0" i="0" kern="1200">
              <a:latin typeface="+mn-lt"/>
            </a:rPr>
            <a:t>. Et </a:t>
          </a:r>
          <a:r>
            <a:rPr lang="nl-NL" sz="1400" b="0" i="0" kern="1200" err="1">
              <a:latin typeface="+mn-lt"/>
            </a:rPr>
            <a:t>assumenda</a:t>
          </a:r>
          <a:r>
            <a:rPr lang="nl-NL" sz="1400" b="0" i="0" kern="1200">
              <a:latin typeface="+mn-lt"/>
            </a:rPr>
            <a:t> </a:t>
          </a:r>
          <a:r>
            <a:rPr lang="nl-NL" sz="1400" b="0" i="0" kern="1200" err="1">
              <a:latin typeface="+mn-lt"/>
            </a:rPr>
            <a:t>laborum</a:t>
          </a:r>
          <a:endParaRPr lang="nl-NL" sz="1400" b="0" i="0" kern="1200">
            <a:latin typeface="+mn-lt"/>
          </a:endParaRPr>
        </a:p>
      </dsp:txBody>
      <dsp:txXfrm>
        <a:off x="6667344" y="2172308"/>
        <a:ext cx="1949520" cy="1170000"/>
      </dsp:txXfrm>
    </dsp:sp>
    <dsp:sp modelId="{508D41E8-5321-480B-8FC3-0602D310BDCA}">
      <dsp:nvSpPr>
        <dsp:cNvPr id="0" name=""/>
        <dsp:cNvSpPr/>
      </dsp:nvSpPr>
      <dsp:spPr>
        <a:xfrm>
          <a:off x="8888244" y="1075703"/>
          <a:ext cx="2436900" cy="974760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000" b="0" i="0" kern="1200">
              <a:solidFill>
                <a:schemeClr val="bg2"/>
              </a:solidFill>
              <a:latin typeface="Aptos" panose="02110004020202020204"/>
              <a:ea typeface="+mn-ea"/>
              <a:cs typeface="+mn-cs"/>
            </a:rPr>
            <a:t>Phase 5</a:t>
          </a:r>
        </a:p>
      </dsp:txBody>
      <dsp:txXfrm>
        <a:off x="9375624" y="1075703"/>
        <a:ext cx="1462140" cy="974760"/>
      </dsp:txXfrm>
    </dsp:sp>
    <dsp:sp modelId="{F595AD9F-2898-42F5-BEC6-1BCCCB2D4868}">
      <dsp:nvSpPr>
        <dsp:cNvPr id="0" name=""/>
        <dsp:cNvSpPr/>
      </dsp:nvSpPr>
      <dsp:spPr>
        <a:xfrm>
          <a:off x="8888244" y="2172308"/>
          <a:ext cx="1949520" cy="117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ptos" panose="020B0004020202020204" pitchFamily="34" charset="0"/>
            <a:buNone/>
          </a:pPr>
          <a:r>
            <a:rPr lang="nl-NL" sz="1400" b="0" i="0" kern="1200" err="1">
              <a:latin typeface="Aptos" panose="02110004020202020204"/>
              <a:ea typeface="+mn-ea"/>
              <a:cs typeface="+mn-cs"/>
            </a:rPr>
            <a:t>Lorem</a:t>
          </a:r>
          <a:r>
            <a:rPr lang="nl-NL" sz="1400" b="0" i="0" kern="1200">
              <a:latin typeface="Aptos" panose="02110004020202020204"/>
              <a:ea typeface="+mn-ea"/>
              <a:cs typeface="+mn-cs"/>
            </a:rPr>
            <a:t> </a:t>
          </a:r>
          <a:r>
            <a:rPr lang="nl-NL" sz="1400" b="0" i="0" kern="1200" err="1">
              <a:latin typeface="Aptos" panose="02110004020202020204"/>
              <a:ea typeface="+mn-ea"/>
              <a:cs typeface="+mn-cs"/>
            </a:rPr>
            <a:t>ipsum</a:t>
          </a:r>
          <a:r>
            <a:rPr lang="nl-NL" sz="1400" b="0" i="0" kern="1200">
              <a:latin typeface="Aptos" panose="02110004020202020204"/>
              <a:ea typeface="+mn-ea"/>
              <a:cs typeface="+mn-cs"/>
            </a:rPr>
            <a:t> </a:t>
          </a:r>
          <a:r>
            <a:rPr lang="nl-NL" sz="1400" b="0" i="0" kern="1200" err="1">
              <a:latin typeface="Aptos" panose="02110004020202020204"/>
              <a:ea typeface="+mn-ea"/>
              <a:cs typeface="+mn-cs"/>
            </a:rPr>
            <a:t>dolor</a:t>
          </a:r>
          <a:r>
            <a:rPr lang="nl-NL" sz="1400" b="0" i="0" kern="1200">
              <a:latin typeface="Aptos" panose="02110004020202020204"/>
              <a:ea typeface="+mn-ea"/>
              <a:cs typeface="+mn-cs"/>
            </a:rPr>
            <a:t> </a:t>
          </a:r>
          <a:r>
            <a:rPr lang="nl-NL" sz="1400" b="0" i="0" kern="1200" err="1">
              <a:latin typeface="Aptos" panose="02110004020202020204"/>
              <a:ea typeface="+mn-ea"/>
              <a:cs typeface="+mn-cs"/>
            </a:rPr>
            <a:t>sit</a:t>
          </a:r>
          <a:r>
            <a:rPr lang="nl-NL" sz="1400" b="0" i="0" kern="1200">
              <a:latin typeface="Aptos" panose="02110004020202020204"/>
              <a:ea typeface="+mn-ea"/>
              <a:cs typeface="+mn-cs"/>
            </a:rPr>
            <a:t> </a:t>
          </a:r>
          <a:r>
            <a:rPr lang="nl-NL" sz="1400" b="0" i="0" kern="1200" err="1">
              <a:latin typeface="Aptos" panose="02110004020202020204"/>
              <a:ea typeface="+mn-ea"/>
              <a:cs typeface="+mn-cs"/>
            </a:rPr>
            <a:t>amet</a:t>
          </a:r>
          <a:r>
            <a:rPr lang="nl-NL" sz="1400" b="0" i="0" kern="1200">
              <a:latin typeface="Aptos" panose="02110004020202020204"/>
              <a:ea typeface="+mn-ea"/>
              <a:cs typeface="+mn-cs"/>
            </a:rPr>
            <a:t>. Et </a:t>
          </a:r>
          <a:r>
            <a:rPr lang="nl-NL" sz="1400" b="0" i="0" kern="1200" err="1">
              <a:latin typeface="Aptos" panose="02110004020202020204"/>
              <a:ea typeface="+mn-ea"/>
              <a:cs typeface="+mn-cs"/>
            </a:rPr>
            <a:t>assumenda</a:t>
          </a:r>
          <a:r>
            <a:rPr lang="nl-NL" sz="1400" b="0" i="0" kern="1200">
              <a:latin typeface="Aptos" panose="02110004020202020204"/>
              <a:ea typeface="+mn-ea"/>
              <a:cs typeface="+mn-cs"/>
            </a:rPr>
            <a:t> </a:t>
          </a:r>
          <a:r>
            <a:rPr lang="nl-NL" sz="1400" b="0" i="0" kern="1200" err="1">
              <a:latin typeface="Aptos" panose="02110004020202020204"/>
              <a:ea typeface="+mn-ea"/>
              <a:cs typeface="+mn-cs"/>
            </a:rPr>
            <a:t>laborum</a:t>
          </a:r>
          <a:endParaRPr lang="nl-NL" sz="1400" b="0" i="0" kern="1200">
            <a:latin typeface="Aptos" panose="02110004020202020204"/>
            <a:ea typeface="+mn-ea"/>
            <a:cs typeface="+mn-cs"/>
          </a:endParaRPr>
        </a:p>
      </dsp:txBody>
      <dsp:txXfrm>
        <a:off x="8888244" y="2172308"/>
        <a:ext cx="1949520" cy="117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>
            <a:extLst>
              <a:ext uri="{FF2B5EF4-FFF2-40B4-BE49-F238E27FC236}">
                <a16:creationId xmlns:a16="http://schemas.microsoft.com/office/drawing/2014/main" id="{678BDEFA-A554-1E40-8D25-315BBC61C42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2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C204D59F-C98A-AC42-935D-C321305918E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2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C0FAEF-3B2E-B84E-9D41-03FAF4D9BA9D}" type="datetimeFigureOut">
              <a:rPr lang="nl-NL" smtClean="0"/>
              <a:t>27-03-2025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23EFB91D-3B19-9044-ADCB-04346E47CFF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615D35D1-2FD5-8045-8868-EED3B523478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80B5BA-55A1-AE4F-80AA-7E4A4229FF99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67486845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2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2399FF-BCBA-A949-B505-2F356A9AA32F}" type="datetimeFigureOut">
              <a:rPr lang="nl-NL" smtClean="0"/>
              <a:t>27-03-2025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nl-NL"/>
              <a:t>Tekststijl van het model bewerken
Tweede niveau
Derde niveau
Vierde niveau
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0DBE6A-1E29-8C4E-B011-77BCFA8447CC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008018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70DBE6A-1E29-8C4E-B011-77BCFA8447CC}" type="slidenum">
              <a:rPr lang="nl-NL" smtClean="0"/>
              <a:t>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361004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70DBE6A-1E29-8C4E-B011-77BCFA8447CC}" type="slidenum">
              <a:rPr lang="nl-NL" smtClean="0"/>
              <a:t>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957077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70DBE6A-1E29-8C4E-B011-77BCFA8447CC}" type="slidenum">
              <a:rPr lang="nl-NL" smtClean="0"/>
              <a:t>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374945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70DBE6A-1E29-8C4E-B011-77BCFA8447CC}" type="slidenum">
              <a:rPr lang="nl-NL" smtClean="0"/>
              <a:t>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801043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70DBE6A-1E29-8C4E-B011-77BCFA8447CC}" type="slidenum">
              <a:rPr lang="nl-NL" smtClean="0"/>
              <a:t>11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177797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360825-8B0C-6F3E-F02D-7A38823C42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>
            <a:extLst>
              <a:ext uri="{FF2B5EF4-FFF2-40B4-BE49-F238E27FC236}">
                <a16:creationId xmlns:a16="http://schemas.microsoft.com/office/drawing/2014/main" id="{14956125-F55E-0239-C997-CA45613F1C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>
            <a:extLst>
              <a:ext uri="{FF2B5EF4-FFF2-40B4-BE49-F238E27FC236}">
                <a16:creationId xmlns:a16="http://schemas.microsoft.com/office/drawing/2014/main" id="{239116A2-1570-19AF-9CCC-13284547BF5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/>
              <a:t>Hoe kunnen we grafieken aanbieden dat ze gemakkelijk gebruikt en aangepast kunnen worden? </a:t>
            </a:r>
          </a:p>
          <a:p>
            <a:endParaRPr lang="nl-NL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68AA20D7-9396-771C-16E9-3ED792E0FA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70DBE6A-1E29-8C4E-B011-77BCFA8447CC}" type="slidenum">
              <a:rPr lang="nl-NL" smtClean="0"/>
              <a:t>12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461852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70DBE6A-1E29-8C4E-B011-77BCFA8447CC}" type="slidenum">
              <a:rPr lang="nl-NL" smtClean="0"/>
              <a:t>14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304663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25C826-2111-C45C-67EA-4A774FDEC5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>
            <a:extLst>
              <a:ext uri="{FF2B5EF4-FFF2-40B4-BE49-F238E27FC236}">
                <a16:creationId xmlns:a16="http://schemas.microsoft.com/office/drawing/2014/main" id="{4F716A4E-852B-0039-3661-E4B95B9EC78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>
            <a:extLst>
              <a:ext uri="{FF2B5EF4-FFF2-40B4-BE49-F238E27FC236}">
                <a16:creationId xmlns:a16="http://schemas.microsoft.com/office/drawing/2014/main" id="{35FE2ABF-C195-1551-E416-DEA3CBE962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1BC7C4B1-E71B-E0BA-7D80-BFD8E04FA5C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70DBE6A-1E29-8C4E-B011-77BCFA8447CC}" type="slidenum">
              <a:rPr lang="nl-NL" smtClean="0"/>
              <a:t>17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076153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80E3C5-85F7-D5A2-7B20-F1E67727F7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>
            <a:extLst>
              <a:ext uri="{FF2B5EF4-FFF2-40B4-BE49-F238E27FC236}">
                <a16:creationId xmlns:a16="http://schemas.microsoft.com/office/drawing/2014/main" id="{14BC4059-B433-EF27-8E44-CC32EAC8716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>
            <a:extLst>
              <a:ext uri="{FF2B5EF4-FFF2-40B4-BE49-F238E27FC236}">
                <a16:creationId xmlns:a16="http://schemas.microsoft.com/office/drawing/2014/main" id="{310408B1-9388-1E72-88F3-B16724208D6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E6B5EE15-97FC-6EB6-611D-0D6E7EB1E1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70DBE6A-1E29-8C4E-B011-77BCFA8447CC}" type="slidenum">
              <a:rPr lang="nl-NL" smtClean="0"/>
              <a:t>19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033096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70DBE6A-1E29-8C4E-B011-77BCFA8447CC}" type="slidenum">
              <a:rPr lang="nl-NL" smtClean="0"/>
              <a:t>20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83562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w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sv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 General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>
            <a:extLst>
              <a:ext uri="{FF2B5EF4-FFF2-40B4-BE49-F238E27FC236}">
                <a16:creationId xmlns:a16="http://schemas.microsoft.com/office/drawing/2014/main" id="{DC65891C-A3A3-ED34-8C0A-7880DD6C4936}"/>
              </a:ext>
            </a:extLst>
          </p:cNvPr>
          <p:cNvSpPr/>
          <p:nvPr userDrawn="1"/>
        </p:nvSpPr>
        <p:spPr>
          <a:xfrm>
            <a:off x="0" y="2105025"/>
            <a:ext cx="12193588" cy="4747843"/>
          </a:xfrm>
          <a:prstGeom prst="rect">
            <a:avLst/>
          </a:prstGeom>
          <a:solidFill>
            <a:srgbClr val="F2EF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nl-NL" sz="1800"/>
          </a:p>
        </p:txBody>
      </p:sp>
      <p:sp>
        <p:nvSpPr>
          <p:cNvPr id="8" name="Rechthoek 7">
            <a:extLst>
              <a:ext uri="{FF2B5EF4-FFF2-40B4-BE49-F238E27FC236}">
                <a16:creationId xmlns:a16="http://schemas.microsoft.com/office/drawing/2014/main" id="{89570639-D439-CB4A-8E3A-DB14A209B15E}"/>
              </a:ext>
            </a:extLst>
          </p:cNvPr>
          <p:cNvSpPr/>
          <p:nvPr userDrawn="1"/>
        </p:nvSpPr>
        <p:spPr>
          <a:xfrm>
            <a:off x="0" y="94641"/>
            <a:ext cx="12193588" cy="2099893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nl-NL" sz="1800"/>
          </a:p>
        </p:txBody>
      </p:sp>
      <p:sp>
        <p:nvSpPr>
          <p:cNvPr id="10" name="Rechthoek 9">
            <a:extLst>
              <a:ext uri="{FF2B5EF4-FFF2-40B4-BE49-F238E27FC236}">
                <a16:creationId xmlns:a16="http://schemas.microsoft.com/office/drawing/2014/main" id="{78B61334-9308-560B-A31A-ADD107ECA6B2}"/>
              </a:ext>
            </a:extLst>
          </p:cNvPr>
          <p:cNvSpPr/>
          <p:nvPr userDrawn="1"/>
        </p:nvSpPr>
        <p:spPr>
          <a:xfrm>
            <a:off x="432000" y="1576388"/>
            <a:ext cx="11329200" cy="4844480"/>
          </a:xfrm>
          <a:prstGeom prst="rect">
            <a:avLst/>
          </a:prstGeom>
          <a:solidFill>
            <a:srgbClr val="0077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nl-NL" sz="1800">
              <a:solidFill>
                <a:schemeClr val="bg2"/>
              </a:solidFill>
            </a:endParaRPr>
          </a:p>
        </p:txBody>
      </p:sp>
      <p:pic>
        <p:nvPicPr>
          <p:cNvPr id="11" name="Afbeelding 10">
            <a:extLst>
              <a:ext uri="{FF2B5EF4-FFF2-40B4-BE49-F238E27FC236}">
                <a16:creationId xmlns:a16="http://schemas.microsoft.com/office/drawing/2014/main" id="{15536FA4-54FE-4A9E-171E-B0DB9CF27A2C}"/>
              </a:ext>
            </a:extLst>
          </p:cNvPr>
          <p:cNvPicPr/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4000" y="482400"/>
            <a:ext cx="2344002" cy="565200"/>
          </a:xfrm>
          <a:prstGeom prst="rect">
            <a:avLst/>
          </a:prstGeom>
        </p:spPr>
      </p:pic>
      <p:sp>
        <p:nvSpPr>
          <p:cNvPr id="3" name="Ondertitel 2">
            <a:extLst>
              <a:ext uri="{FF2B5EF4-FFF2-40B4-BE49-F238E27FC236}">
                <a16:creationId xmlns:a16="http://schemas.microsoft.com/office/drawing/2014/main" id="{AB20DBE5-98C5-2996-6E03-1F2E8A23DA4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ubTitle" idx="1" hasCustomPrompt="1"/>
          </p:nvPr>
        </p:nvSpPr>
        <p:spPr>
          <a:xfrm>
            <a:off x="864001" y="3867149"/>
            <a:ext cx="4802011" cy="2127251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dirty="0"/>
              <a:t>Click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subtitle</a:t>
            </a:r>
            <a:r>
              <a:rPr lang="nl-NL" dirty="0"/>
              <a:t> </a:t>
            </a:r>
            <a:r>
              <a:rPr lang="nl-NL" dirty="0" err="1"/>
              <a:t>style</a:t>
            </a:r>
            <a:r>
              <a:rPr lang="nl-NL" dirty="0"/>
              <a:t> of </a:t>
            </a:r>
            <a:r>
              <a:rPr lang="nl-NL" dirty="0" err="1"/>
              <a:t>the</a:t>
            </a:r>
            <a:r>
              <a:rPr lang="nl-NL" dirty="0"/>
              <a:t> model</a:t>
            </a:r>
            <a:endParaRPr lang="en-GB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C3F25B9F-C539-D548-73C4-E555674A32B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ctrTitle" hasCustomPrompt="1"/>
          </p:nvPr>
        </p:nvSpPr>
        <p:spPr>
          <a:xfrm>
            <a:off x="864001" y="1940861"/>
            <a:ext cx="4802011" cy="1735419"/>
          </a:xfrm>
        </p:spPr>
        <p:txBody>
          <a:bodyPr anchor="b">
            <a:normAutofit/>
          </a:bodyPr>
          <a:lstStyle>
            <a:lvl1pPr algn="l">
              <a:defRPr lang="en-GB" sz="3200" b="0" i="0" kern="1200" dirty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nl-NL" dirty="0"/>
              <a:t>Click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style</a:t>
            </a:r>
            <a:endParaRPr lang="nl-NL" dirty="0"/>
          </a:p>
        </p:txBody>
      </p:sp>
      <p:sp>
        <p:nvSpPr>
          <p:cNvPr id="12" name="Tijdelijke aanduiding voor afbeelding 2">
            <a:extLst>
              <a:ext uri="{FF2B5EF4-FFF2-40B4-BE49-F238E27FC236}">
                <a16:creationId xmlns:a16="http://schemas.microsoft.com/office/drawing/2014/main" id="{246A03B7-31E0-84F6-87BE-72F2AB39E659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6098400" y="1576387"/>
            <a:ext cx="5662800" cy="4844479"/>
          </a:xfrm>
          <a:custGeom>
            <a:avLst/>
            <a:gdLst>
              <a:gd name="connsiteX0" fmla="*/ 0 w 5524498"/>
              <a:gd name="connsiteY0" fmla="*/ 0 h 4747844"/>
              <a:gd name="connsiteX1" fmla="*/ 5524498 w 5524498"/>
              <a:gd name="connsiteY1" fmla="*/ 0 h 4747844"/>
              <a:gd name="connsiteX2" fmla="*/ 5524498 w 5524498"/>
              <a:gd name="connsiteY2" fmla="*/ 4747844 h 4747844"/>
              <a:gd name="connsiteX3" fmla="*/ 0 w 5524498"/>
              <a:gd name="connsiteY3" fmla="*/ 4747844 h 4747844"/>
              <a:gd name="connsiteX4" fmla="*/ 0 w 5524498"/>
              <a:gd name="connsiteY4" fmla="*/ 685879 h 4747844"/>
              <a:gd name="connsiteX5" fmla="*/ 2063 w 5524498"/>
              <a:gd name="connsiteY5" fmla="*/ 688036 h 4747844"/>
              <a:gd name="connsiteX6" fmla="*/ 167133 w 5524498"/>
              <a:gd name="connsiteY6" fmla="*/ 515355 h 4747844"/>
              <a:gd name="connsiteX7" fmla="*/ 2063 w 5524498"/>
              <a:gd name="connsiteY7" fmla="*/ 342673 h 4747844"/>
              <a:gd name="connsiteX8" fmla="*/ 0 w 5524498"/>
              <a:gd name="connsiteY8" fmla="*/ 344831 h 4747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524498" h="4747844">
                <a:moveTo>
                  <a:pt x="0" y="0"/>
                </a:moveTo>
                <a:lnTo>
                  <a:pt x="5524498" y="0"/>
                </a:lnTo>
                <a:lnTo>
                  <a:pt x="5524498" y="4747844"/>
                </a:lnTo>
                <a:lnTo>
                  <a:pt x="0" y="4747844"/>
                </a:lnTo>
                <a:lnTo>
                  <a:pt x="0" y="685879"/>
                </a:lnTo>
                <a:lnTo>
                  <a:pt x="2063" y="688036"/>
                </a:lnTo>
                <a:lnTo>
                  <a:pt x="167133" y="515355"/>
                </a:lnTo>
                <a:lnTo>
                  <a:pt x="2063" y="342673"/>
                </a:lnTo>
                <a:lnTo>
                  <a:pt x="0" y="344831"/>
                </a:lnTo>
                <a:close/>
              </a:path>
            </a:pathLst>
          </a:custGeom>
        </p:spPr>
        <p:txBody>
          <a:bodyPr wrap="square" lIns="360000" tIns="360000" rIns="360000" bIns="360000" anchor="ctr" anchorCtr="0">
            <a:noAutofit/>
          </a:bodyPr>
          <a:lstStyle>
            <a:lvl1pPr algn="ctr">
              <a:defRPr sz="1800" b="0" i="0">
                <a:solidFill>
                  <a:schemeClr val="bg1"/>
                </a:solidFill>
                <a:latin typeface="Aptos" panose="020B0004020202020204" pitchFamily="34" charset="0"/>
              </a:defRPr>
            </a:lvl1pPr>
          </a:lstStyle>
          <a:p>
            <a:r>
              <a:rPr lang="nl-NL"/>
              <a:t>Klik op het pictogram als u een afbeelding wilt toevoegen</a:t>
            </a:r>
          </a:p>
        </p:txBody>
      </p:sp>
    </p:spTree>
    <p:extLst>
      <p:ext uri="{BB962C8B-B14F-4D97-AF65-F5344CB8AC3E}">
        <p14:creationId xmlns:p14="http://schemas.microsoft.com/office/powerpoint/2010/main" val="39272589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529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 with faculty nam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>
            <a:extLst>
              <a:ext uri="{FF2B5EF4-FFF2-40B4-BE49-F238E27FC236}">
                <a16:creationId xmlns:a16="http://schemas.microsoft.com/office/drawing/2014/main" id="{DC65891C-A3A3-ED34-8C0A-7880DD6C4936}"/>
              </a:ext>
            </a:extLst>
          </p:cNvPr>
          <p:cNvSpPr/>
          <p:nvPr userDrawn="1"/>
        </p:nvSpPr>
        <p:spPr>
          <a:xfrm>
            <a:off x="0" y="2105025"/>
            <a:ext cx="12193588" cy="4747843"/>
          </a:xfrm>
          <a:prstGeom prst="rect">
            <a:avLst/>
          </a:prstGeom>
          <a:solidFill>
            <a:srgbClr val="F2EF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nl-NL" sz="1800"/>
          </a:p>
        </p:txBody>
      </p:sp>
      <p:sp>
        <p:nvSpPr>
          <p:cNvPr id="8" name="Rechthoek 7">
            <a:extLst>
              <a:ext uri="{FF2B5EF4-FFF2-40B4-BE49-F238E27FC236}">
                <a16:creationId xmlns:a16="http://schemas.microsoft.com/office/drawing/2014/main" id="{89570639-D439-CB4A-8E3A-DB14A209B15E}"/>
              </a:ext>
            </a:extLst>
          </p:cNvPr>
          <p:cNvSpPr/>
          <p:nvPr userDrawn="1"/>
        </p:nvSpPr>
        <p:spPr>
          <a:xfrm>
            <a:off x="0" y="94641"/>
            <a:ext cx="12193588" cy="2099893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nl-NL" sz="1800"/>
          </a:p>
        </p:txBody>
      </p:sp>
      <p:pic>
        <p:nvPicPr>
          <p:cNvPr id="9" name="Afbeelding 8">
            <a:extLst>
              <a:ext uri="{FF2B5EF4-FFF2-40B4-BE49-F238E27FC236}">
                <a16:creationId xmlns:a16="http://schemas.microsoft.com/office/drawing/2014/main" id="{58B21107-69BE-D655-5B0A-073E48B5E36F}"/>
              </a:ext>
            </a:extLst>
          </p:cNvPr>
          <p:cNvPicPr/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188" t="409" r="95017" b="6030"/>
          <a:stretch/>
        </p:blipFill>
        <p:spPr>
          <a:xfrm>
            <a:off x="3293202" y="446881"/>
            <a:ext cx="682605" cy="784225"/>
          </a:xfrm>
          <a:prstGeom prst="rect">
            <a:avLst/>
          </a:prstGeom>
        </p:spPr>
      </p:pic>
      <p:sp>
        <p:nvSpPr>
          <p:cNvPr id="10" name="Rechthoek 9">
            <a:extLst>
              <a:ext uri="{FF2B5EF4-FFF2-40B4-BE49-F238E27FC236}">
                <a16:creationId xmlns:a16="http://schemas.microsoft.com/office/drawing/2014/main" id="{78B61334-9308-560B-A31A-ADD107ECA6B2}"/>
              </a:ext>
            </a:extLst>
          </p:cNvPr>
          <p:cNvSpPr/>
          <p:nvPr userDrawn="1"/>
        </p:nvSpPr>
        <p:spPr>
          <a:xfrm>
            <a:off x="432000" y="1576388"/>
            <a:ext cx="11329200" cy="4844480"/>
          </a:xfrm>
          <a:prstGeom prst="rect">
            <a:avLst/>
          </a:prstGeom>
          <a:solidFill>
            <a:srgbClr val="0077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nl-NL" sz="1800">
              <a:solidFill>
                <a:schemeClr val="bg2"/>
              </a:solidFill>
            </a:endParaRPr>
          </a:p>
        </p:txBody>
      </p:sp>
      <p:pic>
        <p:nvPicPr>
          <p:cNvPr id="11" name="Afbeelding 10">
            <a:extLst>
              <a:ext uri="{FF2B5EF4-FFF2-40B4-BE49-F238E27FC236}">
                <a16:creationId xmlns:a16="http://schemas.microsoft.com/office/drawing/2014/main" id="{15536FA4-54FE-4A9E-171E-B0DB9CF27A2C}"/>
              </a:ext>
            </a:extLst>
          </p:cNvPr>
          <p:cNvPicPr/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4000" y="482400"/>
            <a:ext cx="2344002" cy="565200"/>
          </a:xfrm>
          <a:prstGeom prst="rect">
            <a:avLst/>
          </a:prstGeom>
        </p:spPr>
      </p:pic>
      <p:sp>
        <p:nvSpPr>
          <p:cNvPr id="3" name="Ondertitel 2">
            <a:extLst>
              <a:ext uri="{FF2B5EF4-FFF2-40B4-BE49-F238E27FC236}">
                <a16:creationId xmlns:a16="http://schemas.microsoft.com/office/drawing/2014/main" id="{AB20DBE5-98C5-2996-6E03-1F2E8A23DA4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ubTitle" idx="1" hasCustomPrompt="1"/>
          </p:nvPr>
        </p:nvSpPr>
        <p:spPr>
          <a:xfrm>
            <a:off x="864001" y="3867149"/>
            <a:ext cx="4802011" cy="2127251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dirty="0"/>
              <a:t>Click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subtitle</a:t>
            </a:r>
            <a:r>
              <a:rPr lang="nl-NL" dirty="0"/>
              <a:t> </a:t>
            </a:r>
            <a:r>
              <a:rPr lang="nl-NL" dirty="0" err="1"/>
              <a:t>style</a:t>
            </a:r>
            <a:r>
              <a:rPr lang="nl-NL" dirty="0"/>
              <a:t> of </a:t>
            </a:r>
            <a:r>
              <a:rPr lang="nl-NL" dirty="0" err="1"/>
              <a:t>the</a:t>
            </a:r>
            <a:r>
              <a:rPr lang="nl-NL" dirty="0"/>
              <a:t> model</a:t>
            </a:r>
            <a:endParaRPr lang="en-GB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C3F25B9F-C539-D548-73C4-E555674A32B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ctrTitle" hasCustomPrompt="1"/>
          </p:nvPr>
        </p:nvSpPr>
        <p:spPr>
          <a:xfrm>
            <a:off x="864001" y="1940861"/>
            <a:ext cx="4802011" cy="1735419"/>
          </a:xfrm>
        </p:spPr>
        <p:txBody>
          <a:bodyPr anchor="b">
            <a:normAutofit/>
          </a:bodyPr>
          <a:lstStyle>
            <a:lvl1pPr algn="l">
              <a:defRPr lang="en-GB" sz="3200" b="0" i="0" kern="1200" dirty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nl-NL" dirty="0"/>
              <a:t>Click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style</a:t>
            </a:r>
            <a:endParaRPr lang="en-GB" dirty="0"/>
          </a:p>
        </p:txBody>
      </p:sp>
      <p:sp>
        <p:nvSpPr>
          <p:cNvPr id="12" name="Tijdelijke aanduiding voor afbeelding 2">
            <a:extLst>
              <a:ext uri="{FF2B5EF4-FFF2-40B4-BE49-F238E27FC236}">
                <a16:creationId xmlns:a16="http://schemas.microsoft.com/office/drawing/2014/main" id="{246A03B7-31E0-84F6-87BE-72F2AB39E659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6098400" y="1576387"/>
            <a:ext cx="5662800" cy="4844479"/>
          </a:xfrm>
          <a:custGeom>
            <a:avLst/>
            <a:gdLst>
              <a:gd name="connsiteX0" fmla="*/ 0 w 5524498"/>
              <a:gd name="connsiteY0" fmla="*/ 0 h 4747844"/>
              <a:gd name="connsiteX1" fmla="*/ 5524498 w 5524498"/>
              <a:gd name="connsiteY1" fmla="*/ 0 h 4747844"/>
              <a:gd name="connsiteX2" fmla="*/ 5524498 w 5524498"/>
              <a:gd name="connsiteY2" fmla="*/ 4747844 h 4747844"/>
              <a:gd name="connsiteX3" fmla="*/ 0 w 5524498"/>
              <a:gd name="connsiteY3" fmla="*/ 4747844 h 4747844"/>
              <a:gd name="connsiteX4" fmla="*/ 0 w 5524498"/>
              <a:gd name="connsiteY4" fmla="*/ 685879 h 4747844"/>
              <a:gd name="connsiteX5" fmla="*/ 2063 w 5524498"/>
              <a:gd name="connsiteY5" fmla="*/ 688036 h 4747844"/>
              <a:gd name="connsiteX6" fmla="*/ 167133 w 5524498"/>
              <a:gd name="connsiteY6" fmla="*/ 515355 h 4747844"/>
              <a:gd name="connsiteX7" fmla="*/ 2063 w 5524498"/>
              <a:gd name="connsiteY7" fmla="*/ 342673 h 4747844"/>
              <a:gd name="connsiteX8" fmla="*/ 0 w 5524498"/>
              <a:gd name="connsiteY8" fmla="*/ 344831 h 4747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524498" h="4747844">
                <a:moveTo>
                  <a:pt x="0" y="0"/>
                </a:moveTo>
                <a:lnTo>
                  <a:pt x="5524498" y="0"/>
                </a:lnTo>
                <a:lnTo>
                  <a:pt x="5524498" y="4747844"/>
                </a:lnTo>
                <a:lnTo>
                  <a:pt x="0" y="4747844"/>
                </a:lnTo>
                <a:lnTo>
                  <a:pt x="0" y="685879"/>
                </a:lnTo>
                <a:lnTo>
                  <a:pt x="2063" y="688036"/>
                </a:lnTo>
                <a:lnTo>
                  <a:pt x="167133" y="515355"/>
                </a:lnTo>
                <a:lnTo>
                  <a:pt x="2063" y="342673"/>
                </a:lnTo>
                <a:lnTo>
                  <a:pt x="0" y="344831"/>
                </a:lnTo>
                <a:close/>
              </a:path>
            </a:pathLst>
          </a:custGeom>
        </p:spPr>
        <p:txBody>
          <a:bodyPr wrap="square" lIns="360000" tIns="360000" rIns="360000" bIns="360000" anchor="ctr" anchorCtr="0">
            <a:noAutofit/>
          </a:bodyPr>
          <a:lstStyle>
            <a:lvl1pPr algn="ctr">
              <a:defRPr sz="1800" b="0" i="0">
                <a:solidFill>
                  <a:schemeClr val="bg1"/>
                </a:solidFill>
                <a:latin typeface="Aptos" panose="020B0004020202020204" pitchFamily="34" charset="0"/>
              </a:defRPr>
            </a:lvl1pPr>
          </a:lstStyle>
          <a:p>
            <a:r>
              <a:rPr lang="nl-NL"/>
              <a:t>Klik op het pictogram als u een afbeelding wilt toevoegen</a:t>
            </a:r>
          </a:p>
        </p:txBody>
      </p:sp>
      <p:sp>
        <p:nvSpPr>
          <p:cNvPr id="13" name="Tijdelijke aanduiding voor tekst 4">
            <a:extLst>
              <a:ext uri="{FF2B5EF4-FFF2-40B4-BE49-F238E27FC236}">
                <a16:creationId xmlns:a16="http://schemas.microsoft.com/office/drawing/2014/main" id="{A541CB9B-746B-BA92-9FAE-90C51D331E04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421857" y="433632"/>
            <a:ext cx="3168724" cy="784225"/>
          </a:xfrm>
          <a:prstGeom prst="rect">
            <a:avLst/>
          </a:prstGeom>
          <a:noFill/>
        </p:spPr>
        <p:txBody>
          <a:bodyPr lIns="241200" anchor="ctr" anchorCtr="0">
            <a:noAutofit/>
          </a:bodyPr>
          <a:lstStyle>
            <a:lvl1pPr marL="0" indent="0" algn="l" defTabSz="6858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ptos" panose="020B0004020202020204" pitchFamily="34" charset="0"/>
              <a:buNone/>
              <a:defRPr lang="nl-NL" sz="1100" b="0" i="0" kern="1200" cap="all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nl-NL"/>
              <a:t>Type </a:t>
            </a:r>
            <a:r>
              <a:rPr lang="nl-NL" err="1"/>
              <a:t>faculty</a:t>
            </a:r>
            <a:r>
              <a:rPr lang="nl-NL"/>
              <a:t> or research </a:t>
            </a:r>
            <a:r>
              <a:rPr lang="nl-NL" err="1"/>
              <a:t>institute</a:t>
            </a:r>
            <a:r>
              <a:rPr lang="nl-NL"/>
              <a:t> name. </a:t>
            </a:r>
            <a:r>
              <a:rPr lang="nl-NL" err="1"/>
              <a:t>If</a:t>
            </a:r>
            <a:r>
              <a:rPr lang="nl-NL"/>
              <a:t> </a:t>
            </a:r>
            <a:r>
              <a:rPr lang="nl-NL" err="1"/>
              <a:t>only</a:t>
            </a:r>
            <a:r>
              <a:rPr lang="nl-NL"/>
              <a:t> VU logo is </a:t>
            </a:r>
            <a:r>
              <a:rPr lang="nl-NL" err="1"/>
              <a:t>needed</a:t>
            </a:r>
            <a:r>
              <a:rPr lang="nl-NL"/>
              <a:t>, </a:t>
            </a:r>
            <a:br>
              <a:rPr lang="nl-NL"/>
            </a:br>
            <a:r>
              <a:rPr lang="nl-NL" err="1"/>
              <a:t>choose</a:t>
            </a:r>
            <a:r>
              <a:rPr lang="nl-NL"/>
              <a:t> </a:t>
            </a:r>
            <a:r>
              <a:rPr lang="nl-NL" err="1"/>
              <a:t>the</a:t>
            </a:r>
            <a:r>
              <a:rPr lang="nl-NL"/>
              <a:t> </a:t>
            </a:r>
            <a:r>
              <a:rPr lang="nl-NL" err="1"/>
              <a:t>other</a:t>
            </a:r>
            <a:r>
              <a:rPr lang="nl-NL"/>
              <a:t> cover </a:t>
            </a:r>
            <a:r>
              <a:rPr lang="nl-NL" err="1"/>
              <a:t>layout</a:t>
            </a:r>
            <a:r>
              <a:rPr lang="nl-NL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8579746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529" userDrawn="1">
          <p15:clr>
            <a:srgbClr val="FBAE40"/>
          </p15:clr>
        </p15:guide>
        <p15:guide id="3" pos="39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92DF140-6C53-44AA-83B1-6399EDE16B5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800" y="1576388"/>
            <a:ext cx="11329988" cy="4418012"/>
          </a:xfrm>
        </p:spPr>
        <p:txBody>
          <a:bodyPr/>
          <a:lstStyle>
            <a:lvl1pPr>
              <a:lnSpc>
                <a:spcPct val="100000"/>
              </a:lnSpc>
              <a:spcAft>
                <a:spcPts val="1200"/>
              </a:spcAft>
              <a:defRPr/>
            </a:lvl1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10000"/>
              </a:lnSpc>
              <a:defRPr/>
            </a:lvl5pPr>
          </a:lstStyle>
          <a:p>
            <a:pPr lvl="0"/>
            <a:r>
              <a:rPr lang="nl-NL" dirty="0"/>
              <a:t>Head</a:t>
            </a:r>
          </a:p>
          <a:p>
            <a:pPr lvl="1"/>
            <a:r>
              <a:rPr lang="nl-NL" dirty="0"/>
              <a:t>Body</a:t>
            </a:r>
          </a:p>
          <a:p>
            <a:pPr lvl="2"/>
            <a:r>
              <a:rPr lang="nl-NL" dirty="0" err="1"/>
              <a:t>Bullet</a:t>
            </a:r>
            <a:r>
              <a:rPr lang="nl-NL" dirty="0"/>
              <a:t> level 1</a:t>
            </a:r>
          </a:p>
          <a:p>
            <a:pPr lvl="3"/>
            <a:r>
              <a:rPr lang="nl-NL" dirty="0" err="1"/>
              <a:t>Bullet</a:t>
            </a:r>
            <a:r>
              <a:rPr lang="nl-NL" dirty="0"/>
              <a:t> level 2</a:t>
            </a:r>
          </a:p>
          <a:p>
            <a:pPr lvl="4"/>
            <a:r>
              <a:rPr lang="nl-NL" dirty="0"/>
              <a:t>Small </a:t>
            </a:r>
            <a:r>
              <a:rPr lang="nl-NL" dirty="0" err="1"/>
              <a:t>text</a:t>
            </a:r>
            <a:endParaRPr lang="en-GB" dirty="0"/>
          </a:p>
        </p:txBody>
      </p:sp>
      <p:sp>
        <p:nvSpPr>
          <p:cNvPr id="7" name="TypeTextLevel" hidden="1">
            <a:extLst>
              <a:ext uri="{FF2B5EF4-FFF2-40B4-BE49-F238E27FC236}">
                <a16:creationId xmlns:a16="http://schemas.microsoft.com/office/drawing/2014/main" id="{AAD0BC9D-8444-4495-A390-04858A2A3185}"/>
              </a:ext>
            </a:extLst>
          </p:cNvPr>
          <p:cNvSpPr txBox="1"/>
          <p:nvPr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2" name="TypeTextLevel" hidden="1">
            <a:extLst>
              <a:ext uri="{FF2B5EF4-FFF2-40B4-BE49-F238E27FC236}">
                <a16:creationId xmlns:a16="http://schemas.microsoft.com/office/drawing/2014/main" id="{D1F7F068-1608-1F4A-BC4C-391FF35851D7}"/>
              </a:ext>
            </a:extLst>
          </p:cNvPr>
          <p:cNvSpPr txBox="1"/>
          <p:nvPr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3" name="TypeTextLevel" hidden="1">
            <a:extLst>
              <a:ext uri="{FF2B5EF4-FFF2-40B4-BE49-F238E27FC236}">
                <a16:creationId xmlns:a16="http://schemas.microsoft.com/office/drawing/2014/main" id="{B81D75B9-CF4A-86F0-4E04-3BEC89185FCE}"/>
              </a:ext>
            </a:extLst>
          </p:cNvPr>
          <p:cNvSpPr txBox="1"/>
          <p:nvPr userDrawn="1"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F7E6BE1-1405-0CB4-1657-F8CB8D16718A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1D17588-C704-D648-BEE6-9E3EC7403CFC}" type="datetime1">
              <a:rPr lang="nl-NL" smtClean="0"/>
              <a:t>27-03-2025</a:t>
            </a:fld>
            <a:endParaRPr lang="nl-NL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3346DECC-2467-6850-18F6-7DBCE0DE3A4B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nl-NL"/>
              <a:t>Name of the Faculty or Research Institute</a:t>
            </a:r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96C49121-804B-D1CF-97AF-4E0B92DACE50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40C1E0B-154D-844F-9C3C-CB8827A7EAB0}" type="slidenum">
              <a:rPr lang="nl-NL" smtClean="0"/>
              <a:pPr/>
              <a:t>‹#›</a:t>
            </a:fld>
            <a:endParaRPr lang="nl-NL"/>
          </a:p>
        </p:txBody>
      </p:sp>
      <p:sp>
        <p:nvSpPr>
          <p:cNvPr id="12" name="Titel 11">
            <a:extLst>
              <a:ext uri="{FF2B5EF4-FFF2-40B4-BE49-F238E27FC236}">
                <a16:creationId xmlns:a16="http://schemas.microsoft.com/office/drawing/2014/main" id="{BECA456A-618E-FAF0-453B-73A4C46C31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nl-NL" dirty="0"/>
              <a:t>Click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style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51097880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nly 1/3 2/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92DF140-6C53-44AA-83B1-6399EDE16B5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800" y="1576388"/>
            <a:ext cx="3632201" cy="4418012"/>
          </a:xfrm>
        </p:spPr>
        <p:txBody>
          <a:bodyPr/>
          <a:lstStyle>
            <a:lvl1pPr>
              <a:lnSpc>
                <a:spcPct val="100000"/>
              </a:lnSpc>
              <a:spcAft>
                <a:spcPts val="1200"/>
              </a:spcAft>
              <a:defRPr/>
            </a:lvl1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nl-NL" dirty="0"/>
              <a:t>Head</a:t>
            </a:r>
          </a:p>
          <a:p>
            <a:pPr lvl="1"/>
            <a:r>
              <a:rPr lang="nl-NL" dirty="0"/>
              <a:t>Body</a:t>
            </a:r>
          </a:p>
          <a:p>
            <a:pPr lvl="2"/>
            <a:r>
              <a:rPr lang="nl-NL" dirty="0" err="1"/>
              <a:t>Bullet</a:t>
            </a:r>
            <a:r>
              <a:rPr lang="nl-NL" dirty="0"/>
              <a:t> level 1</a:t>
            </a:r>
          </a:p>
          <a:p>
            <a:pPr lvl="3"/>
            <a:r>
              <a:rPr lang="nl-NL" dirty="0" err="1"/>
              <a:t>Bullet</a:t>
            </a:r>
            <a:r>
              <a:rPr lang="nl-NL" dirty="0"/>
              <a:t> level 2</a:t>
            </a:r>
          </a:p>
          <a:p>
            <a:pPr lvl="4"/>
            <a:r>
              <a:rPr lang="nl-NL" dirty="0"/>
              <a:t>Small </a:t>
            </a:r>
            <a:r>
              <a:rPr lang="nl-NL" dirty="0" err="1"/>
              <a:t>text</a:t>
            </a:r>
            <a:endParaRPr lang="en-GB" dirty="0"/>
          </a:p>
        </p:txBody>
      </p:sp>
      <p:sp>
        <p:nvSpPr>
          <p:cNvPr id="7" name="TypeTextLevel" hidden="1">
            <a:extLst>
              <a:ext uri="{FF2B5EF4-FFF2-40B4-BE49-F238E27FC236}">
                <a16:creationId xmlns:a16="http://schemas.microsoft.com/office/drawing/2014/main" id="{AAD0BC9D-8444-4495-A390-04858A2A3185}"/>
              </a:ext>
            </a:extLst>
          </p:cNvPr>
          <p:cNvSpPr txBox="1"/>
          <p:nvPr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2" name="TypeTextLevel" hidden="1">
            <a:extLst>
              <a:ext uri="{FF2B5EF4-FFF2-40B4-BE49-F238E27FC236}">
                <a16:creationId xmlns:a16="http://schemas.microsoft.com/office/drawing/2014/main" id="{D1F7F068-1608-1F4A-BC4C-391FF35851D7}"/>
              </a:ext>
            </a:extLst>
          </p:cNvPr>
          <p:cNvSpPr txBox="1"/>
          <p:nvPr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3" name="TypeTextLevel" hidden="1">
            <a:extLst>
              <a:ext uri="{FF2B5EF4-FFF2-40B4-BE49-F238E27FC236}">
                <a16:creationId xmlns:a16="http://schemas.microsoft.com/office/drawing/2014/main" id="{B81D75B9-CF4A-86F0-4E04-3BEC89185FCE}"/>
              </a:ext>
            </a:extLst>
          </p:cNvPr>
          <p:cNvSpPr txBox="1"/>
          <p:nvPr userDrawn="1"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F7E6BE1-1405-0CB4-1657-F8CB8D16718A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F7FFFE8-6AC7-7140-8110-04F7FB259C68}" type="datetime1">
              <a:rPr lang="nl-NL" smtClean="0"/>
              <a:t>27-03-2025</a:t>
            </a:fld>
            <a:endParaRPr lang="nl-NL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3346DECC-2467-6850-18F6-7DBCE0DE3A4B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nl-NL"/>
              <a:t>Name of the Faculty or Research Institute</a:t>
            </a:r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96C49121-804B-D1CF-97AF-4E0B92DACE50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40C1E0B-154D-844F-9C3C-CB8827A7EAB0}" type="slidenum">
              <a:rPr lang="nl-NL" smtClean="0"/>
              <a:pPr/>
              <a:t>‹#›</a:t>
            </a:fld>
            <a:endParaRPr lang="nl-NL"/>
          </a:p>
        </p:txBody>
      </p:sp>
      <p:sp>
        <p:nvSpPr>
          <p:cNvPr id="12" name="Titel 11">
            <a:extLst>
              <a:ext uri="{FF2B5EF4-FFF2-40B4-BE49-F238E27FC236}">
                <a16:creationId xmlns:a16="http://schemas.microsoft.com/office/drawing/2014/main" id="{BECA456A-618E-FAF0-453B-73A4C46C31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nl-NL" dirty="0"/>
              <a:t>Click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style</a:t>
            </a:r>
            <a:endParaRPr lang="nl-NL" dirty="0"/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976269B5-F613-E77F-B4F6-1B858D387A0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280592" y="1576388"/>
            <a:ext cx="7480996" cy="4418012"/>
          </a:xfrm>
        </p:spPr>
        <p:txBody>
          <a:bodyPr/>
          <a:lstStyle>
            <a:lvl1pPr>
              <a:lnSpc>
                <a:spcPct val="100000"/>
              </a:lnSpc>
              <a:spcAft>
                <a:spcPts val="1200"/>
              </a:spcAft>
              <a:defRPr/>
            </a:lvl1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nl-NL" dirty="0"/>
              <a:t>Head</a:t>
            </a:r>
          </a:p>
          <a:p>
            <a:pPr lvl="1"/>
            <a:r>
              <a:rPr lang="nl-NL" dirty="0"/>
              <a:t>Body</a:t>
            </a:r>
          </a:p>
          <a:p>
            <a:pPr lvl="2"/>
            <a:r>
              <a:rPr lang="nl-NL" dirty="0" err="1"/>
              <a:t>Bullet</a:t>
            </a:r>
            <a:r>
              <a:rPr lang="nl-NL" dirty="0"/>
              <a:t> level 1</a:t>
            </a:r>
          </a:p>
          <a:p>
            <a:pPr lvl="3"/>
            <a:r>
              <a:rPr lang="nl-NL" dirty="0" err="1"/>
              <a:t>Bullet</a:t>
            </a:r>
            <a:r>
              <a:rPr lang="nl-NL" dirty="0"/>
              <a:t> level 2</a:t>
            </a:r>
          </a:p>
          <a:p>
            <a:pPr lvl="4"/>
            <a:r>
              <a:rPr lang="nl-NL" dirty="0"/>
              <a:t>Small </a:t>
            </a:r>
            <a:r>
              <a:rPr lang="nl-NL" dirty="0" err="1"/>
              <a:t>text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81623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c spac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kstvak 2">
            <a:extLst>
              <a:ext uri="{FF2B5EF4-FFF2-40B4-BE49-F238E27FC236}">
                <a16:creationId xmlns:a16="http://schemas.microsoft.com/office/drawing/2014/main" id="{F8012FC1-0E7E-9841-882C-A325E0E2022A}"/>
              </a:ext>
            </a:extLst>
          </p:cNvPr>
          <p:cNvSpPr txBox="1"/>
          <p:nvPr/>
        </p:nvSpPr>
        <p:spPr>
          <a:xfrm>
            <a:off x="3324314" y="6486258"/>
            <a:ext cx="0" cy="0"/>
          </a:xfrm>
          <a:prstGeom prst="rect">
            <a:avLst/>
          </a:prstGeom>
          <a:solidFill>
            <a:schemeClr val="bg1"/>
          </a:solidFill>
          <a:effectLst>
            <a:outerShdw blurRad="254000" dist="127000" dir="2700000" algn="ctr" rotWithShape="0">
              <a:schemeClr val="tx1">
                <a:alpha val="5000"/>
              </a:schemeClr>
            </a:outerShdw>
          </a:effectLst>
        </p:spPr>
        <p:txBody>
          <a:bodyPr wrap="none" lIns="360000" tIns="360000" rIns="360000" bIns="360000" rtlCol="0">
            <a:noAutofit/>
          </a:bodyPr>
          <a:lstStyle/>
          <a:p>
            <a:pPr algn="l"/>
            <a:endParaRPr lang="nl-NL" sz="2400">
              <a:solidFill>
                <a:srgbClr val="005CA9"/>
              </a:solidFill>
            </a:endParaRPr>
          </a:p>
        </p:txBody>
      </p:sp>
      <p:sp>
        <p:nvSpPr>
          <p:cNvPr id="9" name="TypeTextLevel" hidden="1">
            <a:extLst>
              <a:ext uri="{FF2B5EF4-FFF2-40B4-BE49-F238E27FC236}">
                <a16:creationId xmlns:a16="http://schemas.microsoft.com/office/drawing/2014/main" id="{35AB9CDD-1E28-436D-9C2F-A4BE95A9C2D1}"/>
              </a:ext>
            </a:extLst>
          </p:cNvPr>
          <p:cNvSpPr txBox="1"/>
          <p:nvPr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4" name="Tekstvak 2">
            <a:extLst>
              <a:ext uri="{FF2B5EF4-FFF2-40B4-BE49-F238E27FC236}">
                <a16:creationId xmlns:a16="http://schemas.microsoft.com/office/drawing/2014/main" id="{231A1B72-DE14-C62B-5AAB-B208425BC641}"/>
              </a:ext>
            </a:extLst>
          </p:cNvPr>
          <p:cNvSpPr txBox="1"/>
          <p:nvPr/>
        </p:nvSpPr>
        <p:spPr>
          <a:xfrm>
            <a:off x="3324314" y="6486258"/>
            <a:ext cx="0" cy="0"/>
          </a:xfrm>
          <a:prstGeom prst="rect">
            <a:avLst/>
          </a:prstGeom>
          <a:solidFill>
            <a:schemeClr val="bg1"/>
          </a:solidFill>
          <a:effectLst>
            <a:outerShdw blurRad="254000" dist="127000" dir="2700000" algn="ctr" rotWithShape="0">
              <a:schemeClr val="tx1">
                <a:alpha val="5000"/>
              </a:schemeClr>
            </a:outerShdw>
          </a:effectLst>
        </p:spPr>
        <p:txBody>
          <a:bodyPr wrap="none" lIns="360000" tIns="360000" rIns="360000" bIns="360000" rtlCol="0">
            <a:noAutofit/>
          </a:bodyPr>
          <a:lstStyle/>
          <a:p>
            <a:pPr algn="l"/>
            <a:endParaRPr lang="nl-NL" sz="2400">
              <a:solidFill>
                <a:srgbClr val="005CA9"/>
              </a:solidFill>
            </a:endParaRPr>
          </a:p>
        </p:txBody>
      </p:sp>
      <p:sp>
        <p:nvSpPr>
          <p:cNvPr id="8" name="TypeTextLevel" hidden="1">
            <a:extLst>
              <a:ext uri="{FF2B5EF4-FFF2-40B4-BE49-F238E27FC236}">
                <a16:creationId xmlns:a16="http://schemas.microsoft.com/office/drawing/2014/main" id="{A3E95DD1-E6A8-14DA-A7EC-277A5A987DA6}"/>
              </a:ext>
            </a:extLst>
          </p:cNvPr>
          <p:cNvSpPr txBox="1"/>
          <p:nvPr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11" name="Tekstvak 2">
            <a:extLst>
              <a:ext uri="{FF2B5EF4-FFF2-40B4-BE49-F238E27FC236}">
                <a16:creationId xmlns:a16="http://schemas.microsoft.com/office/drawing/2014/main" id="{75BE7527-8685-5E41-14C7-E63494C57929}"/>
              </a:ext>
            </a:extLst>
          </p:cNvPr>
          <p:cNvSpPr txBox="1"/>
          <p:nvPr userDrawn="1"/>
        </p:nvSpPr>
        <p:spPr>
          <a:xfrm>
            <a:off x="3324314" y="6486258"/>
            <a:ext cx="0" cy="0"/>
          </a:xfrm>
          <a:prstGeom prst="rect">
            <a:avLst/>
          </a:prstGeom>
          <a:solidFill>
            <a:schemeClr val="bg1"/>
          </a:solidFill>
          <a:effectLst>
            <a:outerShdw blurRad="254000" dist="127000" dir="2700000" algn="ctr" rotWithShape="0">
              <a:schemeClr val="tx1">
                <a:alpha val="5000"/>
              </a:schemeClr>
            </a:outerShdw>
          </a:effectLst>
        </p:spPr>
        <p:txBody>
          <a:bodyPr wrap="none" lIns="360000" tIns="360000" rIns="360000" bIns="360000" rtlCol="0">
            <a:noAutofit/>
          </a:bodyPr>
          <a:lstStyle/>
          <a:p>
            <a:pPr algn="l"/>
            <a:endParaRPr lang="nl-NL" sz="2400">
              <a:solidFill>
                <a:srgbClr val="005CA9"/>
              </a:solidFill>
            </a:endParaRPr>
          </a:p>
        </p:txBody>
      </p:sp>
      <p:sp>
        <p:nvSpPr>
          <p:cNvPr id="12" name="TypeTextLevel" hidden="1">
            <a:extLst>
              <a:ext uri="{FF2B5EF4-FFF2-40B4-BE49-F238E27FC236}">
                <a16:creationId xmlns:a16="http://schemas.microsoft.com/office/drawing/2014/main" id="{3145816A-9194-3356-A86C-D25C2DAF2934}"/>
              </a:ext>
            </a:extLst>
          </p:cNvPr>
          <p:cNvSpPr txBox="1"/>
          <p:nvPr userDrawn="1"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13" name="Titel 12">
            <a:extLst>
              <a:ext uri="{FF2B5EF4-FFF2-40B4-BE49-F238E27FC236}">
                <a16:creationId xmlns:a16="http://schemas.microsoft.com/office/drawing/2014/main" id="{263C7571-25BE-973C-DFC7-02B03930C60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nl-NL" dirty="0"/>
              <a:t>Click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style</a:t>
            </a:r>
            <a:endParaRPr lang="nl-NL" dirty="0"/>
          </a:p>
        </p:txBody>
      </p:sp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F2D31B9B-2D56-F1E2-0C00-3D9571B263FC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CB9ACC9-3552-A54F-B368-746B6F1130C1}" type="datetime1">
              <a:rPr lang="nl-NL" smtClean="0"/>
              <a:t>27-03-2025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68ADA60-27A2-50CF-7DEB-D2834BF655F8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nl-NL"/>
              <a:t>Name of the Faculty or Research Institute</a:t>
            </a:r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9C40599-0636-A660-D459-700566FE4E8D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40C1E0B-154D-844F-9C3C-CB8827A7EAB0}" type="slidenum">
              <a:rPr lang="nl-NL" smtClean="0"/>
              <a:pPr/>
              <a:t>‹#›</a:t>
            </a:fld>
            <a:endParaRPr lang="nl-NL"/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C1927949-40B9-E8F6-B2A7-A1D39413456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31800" y="1576388"/>
            <a:ext cx="7480300" cy="4418012"/>
          </a:xfrm>
        </p:spPr>
        <p:txBody>
          <a:bodyPr/>
          <a:lstStyle>
            <a:lvl1pPr>
              <a:lnSpc>
                <a:spcPct val="100000"/>
              </a:lnSpc>
              <a:spcAft>
                <a:spcPts val="1200"/>
              </a:spcAft>
              <a:defRPr/>
            </a:lvl1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text</a:t>
            </a:r>
            <a:r>
              <a:rPr lang="nl-NL" dirty="0"/>
              <a:t> </a:t>
            </a:r>
            <a:r>
              <a:rPr lang="nl-NL" dirty="0" err="1"/>
              <a:t>style</a:t>
            </a:r>
            <a:r>
              <a:rPr lang="nl-NL" dirty="0"/>
              <a:t> of model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en-GB" dirty="0"/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7E77755D-D3C4-B1C7-3558-0D0EA1AAB85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128000" y="1576388"/>
            <a:ext cx="3632201" cy="4418012"/>
          </a:xfrm>
        </p:spPr>
        <p:txBody>
          <a:bodyPr/>
          <a:lstStyle>
            <a:lvl1pPr>
              <a:lnSpc>
                <a:spcPct val="100000"/>
              </a:lnSpc>
              <a:spcAft>
                <a:spcPts val="1200"/>
              </a:spcAft>
              <a:defRPr/>
            </a:lvl1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text</a:t>
            </a:r>
            <a:r>
              <a:rPr lang="nl-NL" dirty="0"/>
              <a:t> </a:t>
            </a:r>
            <a:r>
              <a:rPr lang="nl-NL" dirty="0" err="1"/>
              <a:t>style</a:t>
            </a:r>
            <a:r>
              <a:rPr lang="nl-NL" dirty="0"/>
              <a:t> of model</a:t>
            </a:r>
          </a:p>
          <a:p>
            <a:pPr lvl="0"/>
            <a:r>
              <a:rPr lang="nl-NL" dirty="0"/>
              <a:t>Head</a:t>
            </a:r>
          </a:p>
          <a:p>
            <a:pPr lvl="1"/>
            <a:r>
              <a:rPr lang="nl-NL" dirty="0"/>
              <a:t>Body</a:t>
            </a:r>
          </a:p>
          <a:p>
            <a:pPr lvl="2"/>
            <a:r>
              <a:rPr lang="nl-NL" dirty="0" err="1"/>
              <a:t>Bullet</a:t>
            </a:r>
            <a:r>
              <a:rPr lang="nl-NL" dirty="0"/>
              <a:t> level 1</a:t>
            </a:r>
          </a:p>
          <a:p>
            <a:pPr lvl="3"/>
            <a:r>
              <a:rPr lang="nl-NL" dirty="0" err="1"/>
              <a:t>Bullet</a:t>
            </a:r>
            <a:r>
              <a:rPr lang="nl-NL" dirty="0"/>
              <a:t> level 2</a:t>
            </a:r>
          </a:p>
          <a:p>
            <a:pPr lvl="4"/>
            <a:r>
              <a:rPr lang="nl-NL" dirty="0"/>
              <a:t>Small </a:t>
            </a:r>
            <a:r>
              <a:rPr lang="nl-NL" dirty="0" err="1"/>
              <a:t>text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470915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nly 3/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92DF140-6C53-44AA-83B1-6399EDE16B5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800" y="1576388"/>
            <a:ext cx="3632201" cy="4418012"/>
          </a:xfrm>
        </p:spPr>
        <p:txBody>
          <a:bodyPr/>
          <a:lstStyle>
            <a:lvl1pPr>
              <a:lnSpc>
                <a:spcPct val="100000"/>
              </a:lnSpc>
              <a:spcAft>
                <a:spcPts val="1200"/>
              </a:spcAft>
              <a:defRPr/>
            </a:lvl1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text</a:t>
            </a:r>
            <a:r>
              <a:rPr lang="nl-NL" dirty="0"/>
              <a:t> </a:t>
            </a:r>
            <a:r>
              <a:rPr lang="nl-NL" dirty="0" err="1"/>
              <a:t>style</a:t>
            </a:r>
            <a:r>
              <a:rPr lang="nl-NL" dirty="0"/>
              <a:t> of model</a:t>
            </a:r>
          </a:p>
          <a:p>
            <a:pPr lvl="1"/>
            <a:r>
              <a:rPr lang="nl-NL" dirty="0"/>
              <a:t>Body</a:t>
            </a:r>
          </a:p>
          <a:p>
            <a:pPr lvl="2"/>
            <a:r>
              <a:rPr lang="nl-NL" dirty="0" err="1"/>
              <a:t>Bullet</a:t>
            </a:r>
            <a:r>
              <a:rPr lang="nl-NL" dirty="0"/>
              <a:t> level 1</a:t>
            </a:r>
          </a:p>
          <a:p>
            <a:pPr lvl="3"/>
            <a:r>
              <a:rPr lang="nl-NL" dirty="0" err="1"/>
              <a:t>Bullet</a:t>
            </a:r>
            <a:r>
              <a:rPr lang="nl-NL" dirty="0"/>
              <a:t> level 2</a:t>
            </a:r>
          </a:p>
          <a:p>
            <a:pPr lvl="4"/>
            <a:r>
              <a:rPr lang="nl-NL" dirty="0"/>
              <a:t>Small </a:t>
            </a:r>
            <a:r>
              <a:rPr lang="nl-NL" dirty="0" err="1"/>
              <a:t>text</a:t>
            </a:r>
            <a:endParaRPr lang="en-GB" dirty="0"/>
          </a:p>
        </p:txBody>
      </p:sp>
      <p:sp>
        <p:nvSpPr>
          <p:cNvPr id="7" name="TypeTextLevel" hidden="1">
            <a:extLst>
              <a:ext uri="{FF2B5EF4-FFF2-40B4-BE49-F238E27FC236}">
                <a16:creationId xmlns:a16="http://schemas.microsoft.com/office/drawing/2014/main" id="{AAD0BC9D-8444-4495-A390-04858A2A3185}"/>
              </a:ext>
            </a:extLst>
          </p:cNvPr>
          <p:cNvSpPr txBox="1"/>
          <p:nvPr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2" name="TypeTextLevel" hidden="1">
            <a:extLst>
              <a:ext uri="{FF2B5EF4-FFF2-40B4-BE49-F238E27FC236}">
                <a16:creationId xmlns:a16="http://schemas.microsoft.com/office/drawing/2014/main" id="{D1F7F068-1608-1F4A-BC4C-391FF35851D7}"/>
              </a:ext>
            </a:extLst>
          </p:cNvPr>
          <p:cNvSpPr txBox="1"/>
          <p:nvPr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3" name="TypeTextLevel" hidden="1">
            <a:extLst>
              <a:ext uri="{FF2B5EF4-FFF2-40B4-BE49-F238E27FC236}">
                <a16:creationId xmlns:a16="http://schemas.microsoft.com/office/drawing/2014/main" id="{B81D75B9-CF4A-86F0-4E04-3BEC89185FCE}"/>
              </a:ext>
            </a:extLst>
          </p:cNvPr>
          <p:cNvSpPr txBox="1"/>
          <p:nvPr userDrawn="1"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F7E6BE1-1405-0CB4-1657-F8CB8D16718A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80270B-3448-6B45-BB7C-3A91A89789CE}" type="datetime1">
              <a:rPr lang="nl-NL" smtClean="0"/>
              <a:t>27-03-2025</a:t>
            </a:fld>
            <a:endParaRPr lang="nl-NL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3346DECC-2467-6850-18F6-7DBCE0DE3A4B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nl-NL"/>
              <a:t>Name of the Faculty or Research Institute</a:t>
            </a:r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96C49121-804B-D1CF-97AF-4E0B92DACE50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40C1E0B-154D-844F-9C3C-CB8827A7EAB0}" type="slidenum">
              <a:rPr lang="nl-NL" smtClean="0"/>
              <a:pPr/>
              <a:t>‹#›</a:t>
            </a:fld>
            <a:endParaRPr lang="nl-NL"/>
          </a:p>
        </p:txBody>
      </p:sp>
      <p:sp>
        <p:nvSpPr>
          <p:cNvPr id="12" name="Titel 11">
            <a:extLst>
              <a:ext uri="{FF2B5EF4-FFF2-40B4-BE49-F238E27FC236}">
                <a16:creationId xmlns:a16="http://schemas.microsoft.com/office/drawing/2014/main" id="{BECA456A-618E-FAF0-453B-73A4C46C31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nl-NL" dirty="0"/>
              <a:t>Click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style</a:t>
            </a:r>
            <a:endParaRPr lang="nl-NL" dirty="0"/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976269B5-F613-E77F-B4F6-1B858D387A0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280592" y="1576388"/>
            <a:ext cx="3632201" cy="4418012"/>
          </a:xfrm>
        </p:spPr>
        <p:txBody>
          <a:bodyPr/>
          <a:lstStyle>
            <a:lvl1pPr>
              <a:lnSpc>
                <a:spcPct val="100000"/>
              </a:lnSpc>
              <a:spcAft>
                <a:spcPts val="1200"/>
              </a:spcAft>
              <a:defRPr/>
            </a:lvl1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text</a:t>
            </a:r>
            <a:r>
              <a:rPr lang="nl-NL" dirty="0"/>
              <a:t> </a:t>
            </a:r>
            <a:r>
              <a:rPr lang="nl-NL" dirty="0" err="1"/>
              <a:t>style</a:t>
            </a:r>
            <a:r>
              <a:rPr lang="nl-NL" dirty="0"/>
              <a:t> of model</a:t>
            </a:r>
          </a:p>
          <a:p>
            <a:pPr lvl="1"/>
            <a:r>
              <a:rPr lang="nl-NL" dirty="0"/>
              <a:t>Body</a:t>
            </a:r>
          </a:p>
          <a:p>
            <a:pPr lvl="2"/>
            <a:r>
              <a:rPr lang="nl-NL" dirty="0" err="1"/>
              <a:t>Bullet</a:t>
            </a:r>
            <a:r>
              <a:rPr lang="nl-NL" dirty="0"/>
              <a:t> level 1</a:t>
            </a:r>
          </a:p>
          <a:p>
            <a:pPr lvl="3"/>
            <a:r>
              <a:rPr lang="nl-NL" dirty="0" err="1"/>
              <a:t>Bullet</a:t>
            </a:r>
            <a:r>
              <a:rPr lang="nl-NL" dirty="0"/>
              <a:t> level 2</a:t>
            </a:r>
          </a:p>
          <a:p>
            <a:pPr lvl="4"/>
            <a:r>
              <a:rPr lang="nl-NL" dirty="0"/>
              <a:t>Small </a:t>
            </a:r>
            <a:r>
              <a:rPr lang="nl-NL" dirty="0" err="1"/>
              <a:t>text</a:t>
            </a:r>
            <a:endParaRPr lang="en-GB" dirty="0"/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CC2948E4-551F-62B1-D595-BE479FDEE29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128000" y="1576388"/>
            <a:ext cx="3632201" cy="4418012"/>
          </a:xfrm>
        </p:spPr>
        <p:txBody>
          <a:bodyPr/>
          <a:lstStyle>
            <a:lvl1pPr>
              <a:lnSpc>
                <a:spcPct val="100000"/>
              </a:lnSpc>
              <a:spcAft>
                <a:spcPts val="1200"/>
              </a:spcAft>
              <a:defRPr/>
            </a:lvl1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text</a:t>
            </a:r>
            <a:r>
              <a:rPr lang="nl-NL" dirty="0"/>
              <a:t> </a:t>
            </a:r>
            <a:r>
              <a:rPr lang="nl-NL" dirty="0" err="1"/>
              <a:t>style</a:t>
            </a:r>
            <a:r>
              <a:rPr lang="nl-NL" dirty="0"/>
              <a:t> of model</a:t>
            </a:r>
          </a:p>
          <a:p>
            <a:pPr lvl="1"/>
            <a:r>
              <a:rPr lang="nl-NL" dirty="0"/>
              <a:t>Body</a:t>
            </a:r>
          </a:p>
          <a:p>
            <a:pPr lvl="2"/>
            <a:r>
              <a:rPr lang="nl-NL" dirty="0" err="1"/>
              <a:t>Bullet</a:t>
            </a:r>
            <a:r>
              <a:rPr lang="nl-NL" dirty="0"/>
              <a:t> level 1</a:t>
            </a:r>
          </a:p>
          <a:p>
            <a:pPr lvl="3"/>
            <a:r>
              <a:rPr lang="nl-NL" dirty="0" err="1"/>
              <a:t>Bullet</a:t>
            </a:r>
            <a:r>
              <a:rPr lang="nl-NL" dirty="0"/>
              <a:t> level 2</a:t>
            </a:r>
          </a:p>
          <a:p>
            <a:pPr lvl="4"/>
            <a:r>
              <a:rPr lang="nl-NL" dirty="0"/>
              <a:t>Small </a:t>
            </a:r>
            <a:r>
              <a:rPr lang="nl-NL" dirty="0" err="1"/>
              <a:t>text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081842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peTextLevel" hidden="1">
            <a:extLst>
              <a:ext uri="{FF2B5EF4-FFF2-40B4-BE49-F238E27FC236}">
                <a16:creationId xmlns:a16="http://schemas.microsoft.com/office/drawing/2014/main" id="{AAD0BC9D-8444-4495-A390-04858A2A3185}"/>
              </a:ext>
            </a:extLst>
          </p:cNvPr>
          <p:cNvSpPr txBox="1"/>
          <p:nvPr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2" name="TypeTextLevel" hidden="1">
            <a:extLst>
              <a:ext uri="{FF2B5EF4-FFF2-40B4-BE49-F238E27FC236}">
                <a16:creationId xmlns:a16="http://schemas.microsoft.com/office/drawing/2014/main" id="{D1F7F068-1608-1F4A-BC4C-391FF35851D7}"/>
              </a:ext>
            </a:extLst>
          </p:cNvPr>
          <p:cNvSpPr txBox="1"/>
          <p:nvPr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3" name="TypeTextLevel" hidden="1">
            <a:extLst>
              <a:ext uri="{FF2B5EF4-FFF2-40B4-BE49-F238E27FC236}">
                <a16:creationId xmlns:a16="http://schemas.microsoft.com/office/drawing/2014/main" id="{B81D75B9-CF4A-86F0-4E04-3BEC89185FCE}"/>
              </a:ext>
            </a:extLst>
          </p:cNvPr>
          <p:cNvSpPr txBox="1"/>
          <p:nvPr userDrawn="1"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F7E6BE1-1405-0CB4-1657-F8CB8D16718A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316DC722-18BC-C743-9707-4A8697D77286}" type="datetime1">
              <a:rPr lang="nl-NL" smtClean="0"/>
              <a:t>27-03-2025</a:t>
            </a:fld>
            <a:endParaRPr lang="nl-NL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3346DECC-2467-6850-18F6-7DBCE0DE3A4B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nl-NL"/>
              <a:t>Name of the Faculty or Research Institute</a:t>
            </a:r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96C49121-804B-D1CF-97AF-4E0B92DACE50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40C1E0B-154D-844F-9C3C-CB8827A7EAB0}" type="slidenum">
              <a:rPr lang="nl-NL" smtClean="0"/>
              <a:pPr/>
              <a:t>‹#›</a:t>
            </a:fld>
            <a:endParaRPr lang="nl-NL"/>
          </a:p>
        </p:txBody>
      </p:sp>
      <p:sp>
        <p:nvSpPr>
          <p:cNvPr id="12" name="Titel 11">
            <a:extLst>
              <a:ext uri="{FF2B5EF4-FFF2-40B4-BE49-F238E27FC236}">
                <a16:creationId xmlns:a16="http://schemas.microsoft.com/office/drawing/2014/main" id="{BECA456A-618E-FAF0-453B-73A4C46C31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nl-NL" dirty="0"/>
              <a:t>Click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style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04107419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nly 3/3 sma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92DF140-6C53-44AA-83B1-6399EDE16B5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800" y="1576388"/>
            <a:ext cx="3632201" cy="4418012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spcAft>
                <a:spcPts val="1200"/>
              </a:spcAft>
              <a:defRPr sz="1400"/>
            </a:lvl1pPr>
            <a:lvl2pPr>
              <a:defRPr sz="1400"/>
            </a:lvl2pPr>
            <a:lvl3pPr>
              <a:lnSpc>
                <a:spcPct val="100000"/>
              </a:lnSpc>
              <a:defRPr sz="1400"/>
            </a:lvl3pPr>
            <a:lvl4pPr>
              <a:lnSpc>
                <a:spcPct val="100000"/>
              </a:lnSpc>
              <a:defRPr sz="1400"/>
            </a:lvl4pPr>
            <a:lvl5pPr>
              <a:lnSpc>
                <a:spcPct val="100000"/>
              </a:lnSpc>
              <a:defRPr sz="1050"/>
            </a:lvl5pPr>
          </a:lstStyle>
          <a:p>
            <a:pPr lvl="0"/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text</a:t>
            </a:r>
            <a:r>
              <a:rPr lang="nl-NL" dirty="0"/>
              <a:t> </a:t>
            </a:r>
            <a:r>
              <a:rPr lang="nl-NL" dirty="0" err="1"/>
              <a:t>style</a:t>
            </a:r>
            <a:r>
              <a:rPr lang="nl-NL" dirty="0"/>
              <a:t> of model</a:t>
            </a:r>
          </a:p>
          <a:p>
            <a:pPr lvl="1"/>
            <a:r>
              <a:rPr lang="nl-NL" dirty="0"/>
              <a:t>Body</a:t>
            </a:r>
          </a:p>
          <a:p>
            <a:pPr lvl="2"/>
            <a:r>
              <a:rPr lang="nl-NL" dirty="0" err="1"/>
              <a:t>Bullet</a:t>
            </a:r>
            <a:r>
              <a:rPr lang="nl-NL" dirty="0"/>
              <a:t> level 1</a:t>
            </a:r>
          </a:p>
          <a:p>
            <a:pPr lvl="3"/>
            <a:r>
              <a:rPr lang="nl-NL" dirty="0" err="1"/>
              <a:t>Bullet</a:t>
            </a:r>
            <a:r>
              <a:rPr lang="nl-NL" dirty="0"/>
              <a:t> level 2</a:t>
            </a:r>
          </a:p>
          <a:p>
            <a:pPr lvl="4"/>
            <a:r>
              <a:rPr lang="nl-NL" dirty="0"/>
              <a:t>Small </a:t>
            </a:r>
            <a:r>
              <a:rPr lang="nl-NL" dirty="0" err="1"/>
              <a:t>text</a:t>
            </a:r>
            <a:endParaRPr lang="en-GB" dirty="0"/>
          </a:p>
        </p:txBody>
      </p:sp>
      <p:sp>
        <p:nvSpPr>
          <p:cNvPr id="7" name="TypeTextLevel" hidden="1">
            <a:extLst>
              <a:ext uri="{FF2B5EF4-FFF2-40B4-BE49-F238E27FC236}">
                <a16:creationId xmlns:a16="http://schemas.microsoft.com/office/drawing/2014/main" id="{AAD0BC9D-8444-4495-A390-04858A2A3185}"/>
              </a:ext>
            </a:extLst>
          </p:cNvPr>
          <p:cNvSpPr txBox="1"/>
          <p:nvPr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2" name="TypeTextLevel" hidden="1">
            <a:extLst>
              <a:ext uri="{FF2B5EF4-FFF2-40B4-BE49-F238E27FC236}">
                <a16:creationId xmlns:a16="http://schemas.microsoft.com/office/drawing/2014/main" id="{D1F7F068-1608-1F4A-BC4C-391FF35851D7}"/>
              </a:ext>
            </a:extLst>
          </p:cNvPr>
          <p:cNvSpPr txBox="1"/>
          <p:nvPr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3" name="TypeTextLevel" hidden="1">
            <a:extLst>
              <a:ext uri="{FF2B5EF4-FFF2-40B4-BE49-F238E27FC236}">
                <a16:creationId xmlns:a16="http://schemas.microsoft.com/office/drawing/2014/main" id="{B81D75B9-CF4A-86F0-4E04-3BEC89185FCE}"/>
              </a:ext>
            </a:extLst>
          </p:cNvPr>
          <p:cNvSpPr txBox="1"/>
          <p:nvPr userDrawn="1"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F7E6BE1-1405-0CB4-1657-F8CB8D16718A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DB55310-E44C-574A-97FB-66E2F7CF03EA}" type="datetime1">
              <a:rPr lang="nl-NL" smtClean="0"/>
              <a:t>27-03-2025</a:t>
            </a:fld>
            <a:endParaRPr lang="nl-NL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3346DECC-2467-6850-18F6-7DBCE0DE3A4B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nl-NL"/>
              <a:t>Name of the Faculty or Research Institute</a:t>
            </a:r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96C49121-804B-D1CF-97AF-4E0B92DACE50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40C1E0B-154D-844F-9C3C-CB8827A7EAB0}" type="slidenum">
              <a:rPr lang="nl-NL" smtClean="0"/>
              <a:pPr/>
              <a:t>‹#›</a:t>
            </a:fld>
            <a:endParaRPr lang="nl-NL"/>
          </a:p>
        </p:txBody>
      </p:sp>
      <p:sp>
        <p:nvSpPr>
          <p:cNvPr id="12" name="Titel 11">
            <a:extLst>
              <a:ext uri="{FF2B5EF4-FFF2-40B4-BE49-F238E27FC236}">
                <a16:creationId xmlns:a16="http://schemas.microsoft.com/office/drawing/2014/main" id="{BECA456A-618E-FAF0-453B-73A4C46C31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nl-NL" dirty="0"/>
              <a:t>Click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style</a:t>
            </a:r>
            <a:endParaRPr lang="nl-NL" dirty="0"/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976269B5-F613-E77F-B4F6-1B858D387A0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280592" y="1576388"/>
            <a:ext cx="3632201" cy="4418012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spcAft>
                <a:spcPts val="1200"/>
              </a:spcAft>
              <a:defRPr sz="1400"/>
            </a:lvl1pPr>
            <a:lvl2pPr>
              <a:defRPr sz="1400"/>
            </a:lvl2pPr>
            <a:lvl3pPr>
              <a:lnSpc>
                <a:spcPct val="100000"/>
              </a:lnSpc>
              <a:defRPr sz="1400"/>
            </a:lvl3pPr>
            <a:lvl4pPr>
              <a:lnSpc>
                <a:spcPct val="100000"/>
              </a:lnSpc>
              <a:defRPr sz="1400"/>
            </a:lvl4pPr>
            <a:lvl5pPr>
              <a:lnSpc>
                <a:spcPct val="100000"/>
              </a:lnSpc>
              <a:defRPr sz="1050"/>
            </a:lvl5pPr>
          </a:lstStyle>
          <a:p>
            <a:pPr lvl="0"/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text</a:t>
            </a:r>
            <a:r>
              <a:rPr lang="nl-NL" dirty="0"/>
              <a:t> </a:t>
            </a:r>
            <a:r>
              <a:rPr lang="nl-NL" dirty="0" err="1"/>
              <a:t>style</a:t>
            </a:r>
            <a:r>
              <a:rPr lang="nl-NL" dirty="0"/>
              <a:t> of model</a:t>
            </a:r>
          </a:p>
          <a:p>
            <a:pPr lvl="1"/>
            <a:r>
              <a:rPr lang="nl-NL" dirty="0"/>
              <a:t>Body</a:t>
            </a:r>
          </a:p>
          <a:p>
            <a:pPr lvl="2"/>
            <a:r>
              <a:rPr lang="nl-NL" dirty="0" err="1"/>
              <a:t>Bullet</a:t>
            </a:r>
            <a:r>
              <a:rPr lang="nl-NL" dirty="0"/>
              <a:t> level 1</a:t>
            </a:r>
          </a:p>
          <a:p>
            <a:pPr lvl="3"/>
            <a:r>
              <a:rPr lang="nl-NL" dirty="0" err="1"/>
              <a:t>Bullet</a:t>
            </a:r>
            <a:r>
              <a:rPr lang="nl-NL" dirty="0"/>
              <a:t> level 2</a:t>
            </a:r>
          </a:p>
          <a:p>
            <a:pPr lvl="4"/>
            <a:r>
              <a:rPr lang="nl-NL" dirty="0"/>
              <a:t>Small </a:t>
            </a:r>
            <a:r>
              <a:rPr lang="nl-NL" dirty="0" err="1"/>
              <a:t>text</a:t>
            </a:r>
            <a:endParaRPr lang="en-GB" dirty="0"/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CC2948E4-551F-62B1-D595-BE479FDEE29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128000" y="1576388"/>
            <a:ext cx="3632201" cy="4418012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spcAft>
                <a:spcPts val="1200"/>
              </a:spcAft>
              <a:defRPr sz="1400"/>
            </a:lvl1pPr>
            <a:lvl2pPr>
              <a:defRPr sz="1400"/>
            </a:lvl2pPr>
            <a:lvl3pPr>
              <a:lnSpc>
                <a:spcPct val="100000"/>
              </a:lnSpc>
              <a:defRPr sz="1400"/>
            </a:lvl3pPr>
            <a:lvl4pPr>
              <a:lnSpc>
                <a:spcPct val="100000"/>
              </a:lnSpc>
              <a:defRPr sz="1400"/>
            </a:lvl4pPr>
            <a:lvl5pPr>
              <a:lnSpc>
                <a:spcPct val="100000"/>
              </a:lnSpc>
              <a:defRPr sz="1050"/>
            </a:lvl5pPr>
          </a:lstStyle>
          <a:p>
            <a:pPr lvl="0"/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text</a:t>
            </a:r>
            <a:r>
              <a:rPr lang="nl-NL" dirty="0"/>
              <a:t> </a:t>
            </a:r>
            <a:r>
              <a:rPr lang="nl-NL" dirty="0" err="1"/>
              <a:t>style</a:t>
            </a:r>
            <a:r>
              <a:rPr lang="nl-NL" dirty="0"/>
              <a:t> of model</a:t>
            </a:r>
          </a:p>
          <a:p>
            <a:pPr lvl="1"/>
            <a:r>
              <a:rPr lang="nl-NL" dirty="0"/>
              <a:t>Body</a:t>
            </a:r>
          </a:p>
          <a:p>
            <a:pPr lvl="2"/>
            <a:r>
              <a:rPr lang="nl-NL" dirty="0" err="1"/>
              <a:t>Bullet</a:t>
            </a:r>
            <a:r>
              <a:rPr lang="nl-NL" dirty="0"/>
              <a:t> level 1</a:t>
            </a:r>
          </a:p>
          <a:p>
            <a:pPr lvl="3"/>
            <a:r>
              <a:rPr lang="nl-NL" dirty="0" err="1"/>
              <a:t>Bullet</a:t>
            </a:r>
            <a:r>
              <a:rPr lang="nl-NL" dirty="0"/>
              <a:t> level 2</a:t>
            </a:r>
          </a:p>
          <a:p>
            <a:pPr lvl="4"/>
            <a:r>
              <a:rPr lang="nl-NL" dirty="0"/>
              <a:t>Small </a:t>
            </a:r>
            <a:r>
              <a:rPr lang="nl-NL" dirty="0" err="1"/>
              <a:t>text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997254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nly - 1/3 2/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92DF140-6C53-44AA-83B1-6399EDE16B5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800" y="1576388"/>
            <a:ext cx="3632201" cy="4418012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spcAft>
                <a:spcPts val="1200"/>
              </a:spcAft>
              <a:defRPr sz="1400"/>
            </a:lvl1pPr>
            <a:lvl2pPr>
              <a:defRPr sz="1400"/>
            </a:lvl2pPr>
            <a:lvl3pPr>
              <a:lnSpc>
                <a:spcPct val="100000"/>
              </a:lnSpc>
              <a:defRPr sz="1400"/>
            </a:lvl3pPr>
            <a:lvl4pPr>
              <a:lnSpc>
                <a:spcPct val="100000"/>
              </a:lnSpc>
              <a:defRPr sz="1400"/>
            </a:lvl4pPr>
            <a:lvl5pPr>
              <a:lnSpc>
                <a:spcPct val="100000"/>
              </a:lnSpc>
              <a:defRPr sz="1050"/>
            </a:lvl5pPr>
          </a:lstStyle>
          <a:p>
            <a:pPr lvl="0"/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text</a:t>
            </a:r>
            <a:r>
              <a:rPr lang="nl-NL" dirty="0"/>
              <a:t> </a:t>
            </a:r>
            <a:r>
              <a:rPr lang="nl-NL" dirty="0" err="1"/>
              <a:t>style</a:t>
            </a:r>
            <a:r>
              <a:rPr lang="nl-NL" dirty="0"/>
              <a:t> of model</a:t>
            </a:r>
          </a:p>
          <a:p>
            <a:pPr lvl="1"/>
            <a:r>
              <a:rPr lang="nl-NL" dirty="0"/>
              <a:t>Body</a:t>
            </a:r>
          </a:p>
          <a:p>
            <a:pPr lvl="2"/>
            <a:r>
              <a:rPr lang="nl-NL" dirty="0" err="1"/>
              <a:t>Bullet</a:t>
            </a:r>
            <a:r>
              <a:rPr lang="nl-NL" dirty="0"/>
              <a:t> level 1</a:t>
            </a:r>
          </a:p>
          <a:p>
            <a:pPr lvl="3"/>
            <a:r>
              <a:rPr lang="nl-NL" dirty="0" err="1"/>
              <a:t>Bullet</a:t>
            </a:r>
            <a:r>
              <a:rPr lang="nl-NL" dirty="0"/>
              <a:t> level 2</a:t>
            </a:r>
          </a:p>
          <a:p>
            <a:pPr lvl="4"/>
            <a:r>
              <a:rPr lang="nl-NL" dirty="0"/>
              <a:t>Small </a:t>
            </a:r>
            <a:r>
              <a:rPr lang="nl-NL" dirty="0" err="1"/>
              <a:t>text</a:t>
            </a:r>
            <a:endParaRPr lang="en-GB" dirty="0"/>
          </a:p>
        </p:txBody>
      </p:sp>
      <p:sp>
        <p:nvSpPr>
          <p:cNvPr id="7" name="TypeTextLevel" hidden="1">
            <a:extLst>
              <a:ext uri="{FF2B5EF4-FFF2-40B4-BE49-F238E27FC236}">
                <a16:creationId xmlns:a16="http://schemas.microsoft.com/office/drawing/2014/main" id="{AAD0BC9D-8444-4495-A390-04858A2A3185}"/>
              </a:ext>
            </a:extLst>
          </p:cNvPr>
          <p:cNvSpPr txBox="1"/>
          <p:nvPr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2" name="TypeTextLevel" hidden="1">
            <a:extLst>
              <a:ext uri="{FF2B5EF4-FFF2-40B4-BE49-F238E27FC236}">
                <a16:creationId xmlns:a16="http://schemas.microsoft.com/office/drawing/2014/main" id="{D1F7F068-1608-1F4A-BC4C-391FF35851D7}"/>
              </a:ext>
            </a:extLst>
          </p:cNvPr>
          <p:cNvSpPr txBox="1"/>
          <p:nvPr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3" name="TypeTextLevel" hidden="1">
            <a:extLst>
              <a:ext uri="{FF2B5EF4-FFF2-40B4-BE49-F238E27FC236}">
                <a16:creationId xmlns:a16="http://schemas.microsoft.com/office/drawing/2014/main" id="{B81D75B9-CF4A-86F0-4E04-3BEC89185FCE}"/>
              </a:ext>
            </a:extLst>
          </p:cNvPr>
          <p:cNvSpPr txBox="1"/>
          <p:nvPr userDrawn="1"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F7E6BE1-1405-0CB4-1657-F8CB8D16718A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41A679E-99CA-954A-ABB1-C09D7ACDE1C7}" type="datetime1">
              <a:rPr lang="nl-NL" smtClean="0"/>
              <a:t>27-03-2025</a:t>
            </a:fld>
            <a:endParaRPr lang="nl-NL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3346DECC-2467-6850-18F6-7DBCE0DE3A4B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nl-NL"/>
              <a:t>Name of the Faculty or Research Institute</a:t>
            </a:r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96C49121-804B-D1CF-97AF-4E0B92DACE50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40C1E0B-154D-844F-9C3C-CB8827A7EAB0}" type="slidenum">
              <a:rPr lang="nl-NL" smtClean="0"/>
              <a:pPr/>
              <a:t>‹#›</a:t>
            </a:fld>
            <a:endParaRPr lang="nl-NL"/>
          </a:p>
        </p:txBody>
      </p:sp>
      <p:sp>
        <p:nvSpPr>
          <p:cNvPr id="12" name="Titel 11">
            <a:extLst>
              <a:ext uri="{FF2B5EF4-FFF2-40B4-BE49-F238E27FC236}">
                <a16:creationId xmlns:a16="http://schemas.microsoft.com/office/drawing/2014/main" id="{BECA456A-618E-FAF0-453B-73A4C46C31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nl-NL" dirty="0"/>
              <a:t>Click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style</a:t>
            </a:r>
            <a:endParaRPr lang="nl-NL" dirty="0"/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976269B5-F613-E77F-B4F6-1B858D387A0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280592" y="1576388"/>
            <a:ext cx="7480996" cy="4418012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spcAft>
                <a:spcPts val="1200"/>
              </a:spcAft>
              <a:defRPr sz="1400"/>
            </a:lvl1pPr>
            <a:lvl2pPr>
              <a:defRPr sz="1400"/>
            </a:lvl2pPr>
            <a:lvl3pPr>
              <a:lnSpc>
                <a:spcPct val="100000"/>
              </a:lnSpc>
              <a:defRPr sz="1400"/>
            </a:lvl3pPr>
            <a:lvl4pPr>
              <a:lnSpc>
                <a:spcPct val="100000"/>
              </a:lnSpc>
              <a:defRPr sz="1400"/>
            </a:lvl4pPr>
            <a:lvl5pPr>
              <a:lnSpc>
                <a:spcPct val="100000"/>
              </a:lnSpc>
              <a:defRPr sz="1050"/>
            </a:lvl5pPr>
          </a:lstStyle>
          <a:p>
            <a:pPr lvl="0"/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text</a:t>
            </a:r>
            <a:r>
              <a:rPr lang="nl-NL" dirty="0"/>
              <a:t> </a:t>
            </a:r>
            <a:r>
              <a:rPr lang="nl-NL" dirty="0" err="1"/>
              <a:t>style</a:t>
            </a:r>
            <a:r>
              <a:rPr lang="nl-NL" dirty="0"/>
              <a:t> of model</a:t>
            </a:r>
          </a:p>
          <a:p>
            <a:pPr lvl="1"/>
            <a:r>
              <a:rPr lang="nl-NL" dirty="0"/>
              <a:t>Body</a:t>
            </a:r>
          </a:p>
          <a:p>
            <a:pPr lvl="2"/>
            <a:r>
              <a:rPr lang="nl-NL" dirty="0" err="1"/>
              <a:t>Bullet</a:t>
            </a:r>
            <a:r>
              <a:rPr lang="nl-NL" dirty="0"/>
              <a:t> level 1</a:t>
            </a:r>
          </a:p>
          <a:p>
            <a:pPr lvl="3"/>
            <a:r>
              <a:rPr lang="nl-NL" dirty="0" err="1"/>
              <a:t>Bullet</a:t>
            </a:r>
            <a:r>
              <a:rPr lang="nl-NL" dirty="0"/>
              <a:t> level 2</a:t>
            </a:r>
          </a:p>
          <a:p>
            <a:pPr lvl="4"/>
            <a:r>
              <a:rPr lang="nl-NL" dirty="0"/>
              <a:t>Small </a:t>
            </a:r>
            <a:r>
              <a:rPr lang="nl-NL" dirty="0" err="1"/>
              <a:t>text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027493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nly 2/3 1/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92DF140-6C53-44AA-83B1-6399EDE16B5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800" y="1576388"/>
            <a:ext cx="7480300" cy="4418012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spcAft>
                <a:spcPts val="1200"/>
              </a:spcAft>
              <a:defRPr sz="1400"/>
            </a:lvl1pPr>
            <a:lvl2pPr>
              <a:defRPr sz="1400"/>
            </a:lvl2pPr>
            <a:lvl3pPr>
              <a:lnSpc>
                <a:spcPct val="100000"/>
              </a:lnSpc>
              <a:defRPr sz="1400"/>
            </a:lvl3pPr>
            <a:lvl4pPr>
              <a:lnSpc>
                <a:spcPct val="100000"/>
              </a:lnSpc>
              <a:defRPr sz="1400"/>
            </a:lvl4pPr>
            <a:lvl5pPr>
              <a:lnSpc>
                <a:spcPct val="100000"/>
              </a:lnSpc>
              <a:defRPr sz="1050"/>
            </a:lvl5pPr>
          </a:lstStyle>
          <a:p>
            <a:pPr lvl="0"/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text</a:t>
            </a:r>
            <a:r>
              <a:rPr lang="nl-NL" dirty="0"/>
              <a:t> </a:t>
            </a:r>
            <a:r>
              <a:rPr lang="nl-NL" dirty="0" err="1"/>
              <a:t>style</a:t>
            </a:r>
            <a:r>
              <a:rPr lang="nl-NL" dirty="0"/>
              <a:t> of model</a:t>
            </a:r>
          </a:p>
          <a:p>
            <a:pPr lvl="1"/>
            <a:r>
              <a:rPr lang="nl-NL" dirty="0"/>
              <a:t>Body</a:t>
            </a:r>
          </a:p>
          <a:p>
            <a:pPr lvl="2"/>
            <a:r>
              <a:rPr lang="nl-NL" dirty="0" err="1"/>
              <a:t>Bullet</a:t>
            </a:r>
            <a:r>
              <a:rPr lang="nl-NL" dirty="0"/>
              <a:t> level 1</a:t>
            </a:r>
          </a:p>
          <a:p>
            <a:pPr lvl="3"/>
            <a:r>
              <a:rPr lang="nl-NL" dirty="0" err="1"/>
              <a:t>Bullet</a:t>
            </a:r>
            <a:r>
              <a:rPr lang="nl-NL" dirty="0"/>
              <a:t> level 2</a:t>
            </a:r>
          </a:p>
          <a:p>
            <a:pPr lvl="4"/>
            <a:r>
              <a:rPr lang="nl-NL" dirty="0"/>
              <a:t>Small </a:t>
            </a:r>
            <a:r>
              <a:rPr lang="nl-NL" dirty="0" err="1"/>
              <a:t>text</a:t>
            </a:r>
            <a:endParaRPr lang="en-GB" dirty="0"/>
          </a:p>
        </p:txBody>
      </p:sp>
      <p:sp>
        <p:nvSpPr>
          <p:cNvPr id="7" name="TypeTextLevel" hidden="1">
            <a:extLst>
              <a:ext uri="{FF2B5EF4-FFF2-40B4-BE49-F238E27FC236}">
                <a16:creationId xmlns:a16="http://schemas.microsoft.com/office/drawing/2014/main" id="{AAD0BC9D-8444-4495-A390-04858A2A3185}"/>
              </a:ext>
            </a:extLst>
          </p:cNvPr>
          <p:cNvSpPr txBox="1"/>
          <p:nvPr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2" name="TypeTextLevel" hidden="1">
            <a:extLst>
              <a:ext uri="{FF2B5EF4-FFF2-40B4-BE49-F238E27FC236}">
                <a16:creationId xmlns:a16="http://schemas.microsoft.com/office/drawing/2014/main" id="{D1F7F068-1608-1F4A-BC4C-391FF35851D7}"/>
              </a:ext>
            </a:extLst>
          </p:cNvPr>
          <p:cNvSpPr txBox="1"/>
          <p:nvPr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3" name="TypeTextLevel" hidden="1">
            <a:extLst>
              <a:ext uri="{FF2B5EF4-FFF2-40B4-BE49-F238E27FC236}">
                <a16:creationId xmlns:a16="http://schemas.microsoft.com/office/drawing/2014/main" id="{B81D75B9-CF4A-86F0-4E04-3BEC89185FCE}"/>
              </a:ext>
            </a:extLst>
          </p:cNvPr>
          <p:cNvSpPr txBox="1"/>
          <p:nvPr userDrawn="1"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F7E6BE1-1405-0CB4-1657-F8CB8D16718A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25F89091-84B6-9D41-94A9-67CEA53905E1}" type="datetime1">
              <a:rPr lang="nl-NL" smtClean="0"/>
              <a:t>27-03-2025</a:t>
            </a:fld>
            <a:endParaRPr lang="nl-NL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3346DECC-2467-6850-18F6-7DBCE0DE3A4B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nl-NL"/>
              <a:t>Name of the Faculty or Research Institute</a:t>
            </a:r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96C49121-804B-D1CF-97AF-4E0B92DACE50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40C1E0B-154D-844F-9C3C-CB8827A7EAB0}" type="slidenum">
              <a:rPr lang="nl-NL" smtClean="0"/>
              <a:pPr/>
              <a:t>‹#›</a:t>
            </a:fld>
            <a:endParaRPr lang="nl-NL"/>
          </a:p>
        </p:txBody>
      </p:sp>
      <p:sp>
        <p:nvSpPr>
          <p:cNvPr id="12" name="Titel 11">
            <a:extLst>
              <a:ext uri="{FF2B5EF4-FFF2-40B4-BE49-F238E27FC236}">
                <a16:creationId xmlns:a16="http://schemas.microsoft.com/office/drawing/2014/main" id="{BECA456A-618E-FAF0-453B-73A4C46C31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nl-NL" dirty="0"/>
              <a:t>Click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style</a:t>
            </a:r>
            <a:endParaRPr lang="nl-NL" dirty="0"/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976269B5-F613-E77F-B4F6-1B858D387A0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128000" y="1576388"/>
            <a:ext cx="3633588" cy="4418012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spcAft>
                <a:spcPts val="1200"/>
              </a:spcAft>
              <a:defRPr sz="1400"/>
            </a:lvl1pPr>
            <a:lvl2pPr>
              <a:defRPr sz="1400"/>
            </a:lvl2pPr>
            <a:lvl3pPr>
              <a:lnSpc>
                <a:spcPct val="100000"/>
              </a:lnSpc>
              <a:defRPr sz="1400"/>
            </a:lvl3pPr>
            <a:lvl4pPr>
              <a:lnSpc>
                <a:spcPct val="100000"/>
              </a:lnSpc>
              <a:defRPr sz="1400"/>
            </a:lvl4pPr>
            <a:lvl5pPr>
              <a:lnSpc>
                <a:spcPct val="100000"/>
              </a:lnSpc>
              <a:defRPr sz="1050"/>
            </a:lvl5pPr>
          </a:lstStyle>
          <a:p>
            <a:pPr lvl="0"/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text</a:t>
            </a:r>
            <a:r>
              <a:rPr lang="nl-NL" dirty="0"/>
              <a:t> </a:t>
            </a:r>
            <a:r>
              <a:rPr lang="nl-NL" dirty="0" err="1"/>
              <a:t>style</a:t>
            </a:r>
            <a:r>
              <a:rPr lang="nl-NL" dirty="0"/>
              <a:t> of model</a:t>
            </a:r>
          </a:p>
          <a:p>
            <a:pPr lvl="1"/>
            <a:r>
              <a:rPr lang="nl-NL" dirty="0"/>
              <a:t>Body</a:t>
            </a:r>
          </a:p>
          <a:p>
            <a:pPr lvl="2"/>
            <a:r>
              <a:rPr lang="nl-NL" dirty="0" err="1"/>
              <a:t>Bullet</a:t>
            </a:r>
            <a:r>
              <a:rPr lang="nl-NL" dirty="0"/>
              <a:t> level 1</a:t>
            </a:r>
          </a:p>
          <a:p>
            <a:pPr lvl="3"/>
            <a:r>
              <a:rPr lang="nl-NL" dirty="0" err="1"/>
              <a:t>Bullet</a:t>
            </a:r>
            <a:r>
              <a:rPr lang="nl-NL" dirty="0"/>
              <a:t> level 2</a:t>
            </a:r>
          </a:p>
          <a:p>
            <a:pPr lvl="4"/>
            <a:r>
              <a:rPr lang="nl-NL" dirty="0"/>
              <a:t>Small </a:t>
            </a:r>
            <a:r>
              <a:rPr lang="nl-NL" dirty="0" err="1"/>
              <a:t>text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897564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left - text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kstvak 2">
            <a:extLst>
              <a:ext uri="{FF2B5EF4-FFF2-40B4-BE49-F238E27FC236}">
                <a16:creationId xmlns:a16="http://schemas.microsoft.com/office/drawing/2014/main" id="{F8012FC1-0E7E-9841-882C-A325E0E2022A}"/>
              </a:ext>
            </a:extLst>
          </p:cNvPr>
          <p:cNvSpPr txBox="1"/>
          <p:nvPr/>
        </p:nvSpPr>
        <p:spPr>
          <a:xfrm>
            <a:off x="3324314" y="6486258"/>
            <a:ext cx="0" cy="0"/>
          </a:xfrm>
          <a:prstGeom prst="rect">
            <a:avLst/>
          </a:prstGeom>
          <a:solidFill>
            <a:schemeClr val="bg1"/>
          </a:solidFill>
          <a:effectLst>
            <a:outerShdw blurRad="254000" dist="127000" dir="2700000" algn="ctr" rotWithShape="0">
              <a:schemeClr val="tx1">
                <a:alpha val="5000"/>
              </a:schemeClr>
            </a:outerShdw>
          </a:effectLst>
        </p:spPr>
        <p:txBody>
          <a:bodyPr wrap="none" lIns="360000" tIns="360000" rIns="360000" bIns="360000" rtlCol="0">
            <a:noAutofit/>
          </a:bodyPr>
          <a:lstStyle/>
          <a:p>
            <a:pPr algn="l"/>
            <a:endParaRPr lang="nl-NL" sz="2400">
              <a:solidFill>
                <a:srgbClr val="005CA9"/>
              </a:solidFill>
            </a:endParaRPr>
          </a:p>
        </p:txBody>
      </p:sp>
      <p:sp>
        <p:nvSpPr>
          <p:cNvPr id="9" name="TypeTextLevel" hidden="1">
            <a:extLst>
              <a:ext uri="{FF2B5EF4-FFF2-40B4-BE49-F238E27FC236}">
                <a16:creationId xmlns:a16="http://schemas.microsoft.com/office/drawing/2014/main" id="{35AB9CDD-1E28-436D-9C2F-A4BE95A9C2D1}"/>
              </a:ext>
            </a:extLst>
          </p:cNvPr>
          <p:cNvSpPr txBox="1"/>
          <p:nvPr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4" name="Tekstvak 2">
            <a:extLst>
              <a:ext uri="{FF2B5EF4-FFF2-40B4-BE49-F238E27FC236}">
                <a16:creationId xmlns:a16="http://schemas.microsoft.com/office/drawing/2014/main" id="{231A1B72-DE14-C62B-5AAB-B208425BC641}"/>
              </a:ext>
            </a:extLst>
          </p:cNvPr>
          <p:cNvSpPr txBox="1"/>
          <p:nvPr/>
        </p:nvSpPr>
        <p:spPr>
          <a:xfrm>
            <a:off x="3324314" y="6486258"/>
            <a:ext cx="0" cy="0"/>
          </a:xfrm>
          <a:prstGeom prst="rect">
            <a:avLst/>
          </a:prstGeom>
          <a:solidFill>
            <a:schemeClr val="bg1"/>
          </a:solidFill>
          <a:effectLst>
            <a:outerShdw blurRad="254000" dist="127000" dir="2700000" algn="ctr" rotWithShape="0">
              <a:schemeClr val="tx1">
                <a:alpha val="5000"/>
              </a:schemeClr>
            </a:outerShdw>
          </a:effectLst>
        </p:spPr>
        <p:txBody>
          <a:bodyPr wrap="none" lIns="360000" tIns="360000" rIns="360000" bIns="360000" rtlCol="0">
            <a:noAutofit/>
          </a:bodyPr>
          <a:lstStyle/>
          <a:p>
            <a:pPr algn="l"/>
            <a:endParaRPr lang="nl-NL" sz="2400">
              <a:solidFill>
                <a:srgbClr val="005CA9"/>
              </a:solidFill>
            </a:endParaRPr>
          </a:p>
        </p:txBody>
      </p:sp>
      <p:sp>
        <p:nvSpPr>
          <p:cNvPr id="8" name="TypeTextLevel" hidden="1">
            <a:extLst>
              <a:ext uri="{FF2B5EF4-FFF2-40B4-BE49-F238E27FC236}">
                <a16:creationId xmlns:a16="http://schemas.microsoft.com/office/drawing/2014/main" id="{A3E95DD1-E6A8-14DA-A7EC-277A5A987DA6}"/>
              </a:ext>
            </a:extLst>
          </p:cNvPr>
          <p:cNvSpPr txBox="1"/>
          <p:nvPr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11" name="Tekstvak 2">
            <a:extLst>
              <a:ext uri="{FF2B5EF4-FFF2-40B4-BE49-F238E27FC236}">
                <a16:creationId xmlns:a16="http://schemas.microsoft.com/office/drawing/2014/main" id="{75BE7527-8685-5E41-14C7-E63494C57929}"/>
              </a:ext>
            </a:extLst>
          </p:cNvPr>
          <p:cNvSpPr txBox="1"/>
          <p:nvPr userDrawn="1"/>
        </p:nvSpPr>
        <p:spPr>
          <a:xfrm>
            <a:off x="3324314" y="6486258"/>
            <a:ext cx="0" cy="0"/>
          </a:xfrm>
          <a:prstGeom prst="rect">
            <a:avLst/>
          </a:prstGeom>
          <a:solidFill>
            <a:schemeClr val="bg1"/>
          </a:solidFill>
          <a:effectLst>
            <a:outerShdw blurRad="254000" dist="127000" dir="2700000" algn="ctr" rotWithShape="0">
              <a:schemeClr val="tx1">
                <a:alpha val="5000"/>
              </a:schemeClr>
            </a:outerShdw>
          </a:effectLst>
        </p:spPr>
        <p:txBody>
          <a:bodyPr wrap="none" lIns="360000" tIns="360000" rIns="360000" bIns="360000" rtlCol="0">
            <a:noAutofit/>
          </a:bodyPr>
          <a:lstStyle/>
          <a:p>
            <a:pPr algn="l"/>
            <a:endParaRPr lang="nl-NL" sz="2400">
              <a:solidFill>
                <a:srgbClr val="005CA9"/>
              </a:solidFill>
            </a:endParaRPr>
          </a:p>
        </p:txBody>
      </p:sp>
      <p:sp>
        <p:nvSpPr>
          <p:cNvPr id="12" name="TypeTextLevel" hidden="1">
            <a:extLst>
              <a:ext uri="{FF2B5EF4-FFF2-40B4-BE49-F238E27FC236}">
                <a16:creationId xmlns:a16="http://schemas.microsoft.com/office/drawing/2014/main" id="{3145816A-9194-3356-A86C-D25C2DAF2934}"/>
              </a:ext>
            </a:extLst>
          </p:cNvPr>
          <p:cNvSpPr txBox="1"/>
          <p:nvPr userDrawn="1"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13" name="Titel 12">
            <a:extLst>
              <a:ext uri="{FF2B5EF4-FFF2-40B4-BE49-F238E27FC236}">
                <a16:creationId xmlns:a16="http://schemas.microsoft.com/office/drawing/2014/main" id="{263C7571-25BE-973C-DFC7-02B03930C60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nl-NL" dirty="0"/>
              <a:t>Click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style</a:t>
            </a:r>
            <a:endParaRPr lang="nl-NL" dirty="0"/>
          </a:p>
        </p:txBody>
      </p:sp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F43A1CD5-5BA1-3E65-63A6-527C6AF1B841}"/>
              </a:ext>
            </a:extLst>
          </p:cNvPr>
          <p:cNvSpPr>
            <a:spLocks noGrp="1"/>
          </p:cNvSpPr>
          <p:nvPr>
            <p:ph type="dt" sz="half" idx="18"/>
          </p:nvPr>
        </p:nvSpPr>
        <p:spPr/>
        <p:txBody>
          <a:bodyPr/>
          <a:lstStyle/>
          <a:p>
            <a:fld id="{4D0CAB06-61B4-E948-AD75-D6769B8EC58A}" type="datetime1">
              <a:rPr lang="nl-NL" smtClean="0"/>
              <a:t>27-03-2025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3BB5064B-25A9-B71E-0B29-2D426526BE97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nl-NL"/>
              <a:t>Name of the Faculty or Research Institute</a:t>
            </a:r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946D1674-3CAD-1C09-0F58-469E1A99A0B9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/>
          <a:p>
            <a:fld id="{840C1E0B-154D-844F-9C3C-CB8827A7EAB0}" type="slidenum">
              <a:rPr lang="nl-NL" smtClean="0"/>
              <a:pPr/>
              <a:t>‹#›</a:t>
            </a:fld>
            <a:endParaRPr lang="nl-NL"/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62030631-93D4-745C-31C7-07B9E325918A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128000" y="1576388"/>
            <a:ext cx="3632201" cy="4418012"/>
          </a:xfrm>
        </p:spPr>
        <p:txBody>
          <a:bodyPr/>
          <a:lstStyle>
            <a:lvl1pPr>
              <a:lnSpc>
                <a:spcPct val="100000"/>
              </a:lnSpc>
              <a:spcAft>
                <a:spcPts val="1200"/>
              </a:spcAft>
              <a:defRPr/>
            </a:lvl1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text</a:t>
            </a:r>
            <a:r>
              <a:rPr lang="nl-NL" dirty="0"/>
              <a:t> </a:t>
            </a:r>
            <a:r>
              <a:rPr lang="nl-NL" dirty="0" err="1"/>
              <a:t>style</a:t>
            </a:r>
            <a:r>
              <a:rPr lang="nl-NL" dirty="0"/>
              <a:t> of model</a:t>
            </a:r>
          </a:p>
          <a:p>
            <a:pPr lvl="1"/>
            <a:r>
              <a:rPr lang="nl-NL" dirty="0"/>
              <a:t>Body</a:t>
            </a:r>
          </a:p>
          <a:p>
            <a:pPr lvl="2"/>
            <a:r>
              <a:rPr lang="nl-NL" dirty="0" err="1"/>
              <a:t>Bullet</a:t>
            </a:r>
            <a:r>
              <a:rPr lang="nl-NL" dirty="0"/>
              <a:t> level 1</a:t>
            </a:r>
          </a:p>
          <a:p>
            <a:pPr lvl="3"/>
            <a:r>
              <a:rPr lang="nl-NL" dirty="0" err="1"/>
              <a:t>Bullet</a:t>
            </a:r>
            <a:r>
              <a:rPr lang="nl-NL" dirty="0"/>
              <a:t> level 2</a:t>
            </a:r>
          </a:p>
          <a:p>
            <a:pPr lvl="4"/>
            <a:r>
              <a:rPr lang="nl-NL" dirty="0"/>
              <a:t>Small </a:t>
            </a:r>
            <a:r>
              <a:rPr lang="nl-NL" dirty="0" err="1"/>
              <a:t>text</a:t>
            </a:r>
            <a:endParaRPr lang="en-GB" dirty="0"/>
          </a:p>
        </p:txBody>
      </p:sp>
      <p:sp>
        <p:nvSpPr>
          <p:cNvPr id="10" name="Tijdelijke aanduiding voor afbeelding 9">
            <a:extLst>
              <a:ext uri="{FF2B5EF4-FFF2-40B4-BE49-F238E27FC236}">
                <a16:creationId xmlns:a16="http://schemas.microsoft.com/office/drawing/2014/main" id="{0E40B922-EA96-E67D-BA92-AAABB6AAFECD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431799" y="1576387"/>
            <a:ext cx="7462838" cy="4418013"/>
          </a:xfrm>
          <a:prstGeom prst="rect">
            <a:avLst/>
          </a:prstGeom>
          <a:solidFill>
            <a:srgbClr val="F2EFED"/>
          </a:solidFill>
        </p:spPr>
        <p:txBody>
          <a:bodyPr wrap="square">
            <a:noAutofit/>
          </a:bodyPr>
          <a:lstStyle/>
          <a:p>
            <a:r>
              <a:rPr lang="nl-NL" dirty="0"/>
              <a:t>Click on </a:t>
            </a:r>
            <a:r>
              <a:rPr lang="nl-NL" dirty="0" err="1"/>
              <a:t>the</a:t>
            </a:r>
            <a:r>
              <a:rPr lang="nl-NL" dirty="0"/>
              <a:t> icon </a:t>
            </a:r>
            <a:r>
              <a:rPr lang="nl-NL" dirty="0" err="1"/>
              <a:t>if</a:t>
            </a:r>
            <a:r>
              <a:rPr lang="nl-NL" dirty="0"/>
              <a:t> </a:t>
            </a:r>
            <a:r>
              <a:rPr lang="nl-NL" dirty="0" err="1"/>
              <a:t>you</a:t>
            </a:r>
            <a:r>
              <a:rPr lang="nl-NL" dirty="0"/>
              <a:t> want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add</a:t>
            </a:r>
            <a:r>
              <a:rPr lang="nl-NL" dirty="0"/>
              <a:t> </a:t>
            </a:r>
            <a:r>
              <a:rPr lang="nl-NL" dirty="0" err="1"/>
              <a:t>an</a:t>
            </a:r>
            <a:r>
              <a:rPr lang="nl-NL" dirty="0"/>
              <a:t> image</a:t>
            </a:r>
          </a:p>
        </p:txBody>
      </p:sp>
    </p:spTree>
    <p:extLst>
      <p:ext uri="{BB962C8B-B14F-4D97-AF65-F5344CB8AC3E}">
        <p14:creationId xmlns:p14="http://schemas.microsoft.com/office/powerpoint/2010/main" val="180186031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left - text right - hal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kstvak 2">
            <a:extLst>
              <a:ext uri="{FF2B5EF4-FFF2-40B4-BE49-F238E27FC236}">
                <a16:creationId xmlns:a16="http://schemas.microsoft.com/office/drawing/2014/main" id="{F8012FC1-0E7E-9841-882C-A325E0E2022A}"/>
              </a:ext>
            </a:extLst>
          </p:cNvPr>
          <p:cNvSpPr txBox="1"/>
          <p:nvPr/>
        </p:nvSpPr>
        <p:spPr>
          <a:xfrm>
            <a:off x="3324314" y="6486258"/>
            <a:ext cx="0" cy="0"/>
          </a:xfrm>
          <a:prstGeom prst="rect">
            <a:avLst/>
          </a:prstGeom>
          <a:solidFill>
            <a:schemeClr val="bg1"/>
          </a:solidFill>
          <a:effectLst>
            <a:outerShdw blurRad="254000" dist="127000" dir="2700000" algn="ctr" rotWithShape="0">
              <a:schemeClr val="tx1">
                <a:alpha val="5000"/>
              </a:schemeClr>
            </a:outerShdw>
          </a:effectLst>
        </p:spPr>
        <p:txBody>
          <a:bodyPr wrap="none" lIns="360000" tIns="360000" rIns="360000" bIns="360000" rtlCol="0">
            <a:noAutofit/>
          </a:bodyPr>
          <a:lstStyle/>
          <a:p>
            <a:pPr algn="l"/>
            <a:endParaRPr lang="nl-NL" sz="2400">
              <a:solidFill>
                <a:srgbClr val="005CA9"/>
              </a:solidFill>
            </a:endParaRPr>
          </a:p>
        </p:txBody>
      </p:sp>
      <p:sp>
        <p:nvSpPr>
          <p:cNvPr id="9" name="TypeTextLevel" hidden="1">
            <a:extLst>
              <a:ext uri="{FF2B5EF4-FFF2-40B4-BE49-F238E27FC236}">
                <a16:creationId xmlns:a16="http://schemas.microsoft.com/office/drawing/2014/main" id="{35AB9CDD-1E28-436D-9C2F-A4BE95A9C2D1}"/>
              </a:ext>
            </a:extLst>
          </p:cNvPr>
          <p:cNvSpPr txBox="1"/>
          <p:nvPr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4" name="Tekstvak 2">
            <a:extLst>
              <a:ext uri="{FF2B5EF4-FFF2-40B4-BE49-F238E27FC236}">
                <a16:creationId xmlns:a16="http://schemas.microsoft.com/office/drawing/2014/main" id="{231A1B72-DE14-C62B-5AAB-B208425BC641}"/>
              </a:ext>
            </a:extLst>
          </p:cNvPr>
          <p:cNvSpPr txBox="1"/>
          <p:nvPr/>
        </p:nvSpPr>
        <p:spPr>
          <a:xfrm>
            <a:off x="3324314" y="6486258"/>
            <a:ext cx="0" cy="0"/>
          </a:xfrm>
          <a:prstGeom prst="rect">
            <a:avLst/>
          </a:prstGeom>
          <a:solidFill>
            <a:schemeClr val="bg1"/>
          </a:solidFill>
          <a:effectLst>
            <a:outerShdw blurRad="254000" dist="127000" dir="2700000" algn="ctr" rotWithShape="0">
              <a:schemeClr val="tx1">
                <a:alpha val="5000"/>
              </a:schemeClr>
            </a:outerShdw>
          </a:effectLst>
        </p:spPr>
        <p:txBody>
          <a:bodyPr wrap="none" lIns="360000" tIns="360000" rIns="360000" bIns="360000" rtlCol="0">
            <a:noAutofit/>
          </a:bodyPr>
          <a:lstStyle/>
          <a:p>
            <a:pPr algn="l"/>
            <a:endParaRPr lang="nl-NL" sz="2400">
              <a:solidFill>
                <a:srgbClr val="005CA9"/>
              </a:solidFill>
            </a:endParaRPr>
          </a:p>
        </p:txBody>
      </p:sp>
      <p:sp>
        <p:nvSpPr>
          <p:cNvPr id="8" name="TypeTextLevel" hidden="1">
            <a:extLst>
              <a:ext uri="{FF2B5EF4-FFF2-40B4-BE49-F238E27FC236}">
                <a16:creationId xmlns:a16="http://schemas.microsoft.com/office/drawing/2014/main" id="{A3E95DD1-E6A8-14DA-A7EC-277A5A987DA6}"/>
              </a:ext>
            </a:extLst>
          </p:cNvPr>
          <p:cNvSpPr txBox="1"/>
          <p:nvPr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11" name="Tekstvak 2">
            <a:extLst>
              <a:ext uri="{FF2B5EF4-FFF2-40B4-BE49-F238E27FC236}">
                <a16:creationId xmlns:a16="http://schemas.microsoft.com/office/drawing/2014/main" id="{75BE7527-8685-5E41-14C7-E63494C57929}"/>
              </a:ext>
            </a:extLst>
          </p:cNvPr>
          <p:cNvSpPr txBox="1"/>
          <p:nvPr userDrawn="1"/>
        </p:nvSpPr>
        <p:spPr>
          <a:xfrm>
            <a:off x="3324314" y="6486258"/>
            <a:ext cx="0" cy="0"/>
          </a:xfrm>
          <a:prstGeom prst="rect">
            <a:avLst/>
          </a:prstGeom>
          <a:solidFill>
            <a:schemeClr val="bg1"/>
          </a:solidFill>
          <a:effectLst>
            <a:outerShdw blurRad="254000" dist="127000" dir="2700000" algn="ctr" rotWithShape="0">
              <a:schemeClr val="tx1">
                <a:alpha val="5000"/>
              </a:schemeClr>
            </a:outerShdw>
          </a:effectLst>
        </p:spPr>
        <p:txBody>
          <a:bodyPr wrap="none" lIns="360000" tIns="360000" rIns="360000" bIns="360000" rtlCol="0">
            <a:noAutofit/>
          </a:bodyPr>
          <a:lstStyle/>
          <a:p>
            <a:pPr algn="l"/>
            <a:endParaRPr lang="nl-NL" sz="2400">
              <a:solidFill>
                <a:srgbClr val="005CA9"/>
              </a:solidFill>
            </a:endParaRPr>
          </a:p>
        </p:txBody>
      </p:sp>
      <p:sp>
        <p:nvSpPr>
          <p:cNvPr id="12" name="TypeTextLevel" hidden="1">
            <a:extLst>
              <a:ext uri="{FF2B5EF4-FFF2-40B4-BE49-F238E27FC236}">
                <a16:creationId xmlns:a16="http://schemas.microsoft.com/office/drawing/2014/main" id="{3145816A-9194-3356-A86C-D25C2DAF2934}"/>
              </a:ext>
            </a:extLst>
          </p:cNvPr>
          <p:cNvSpPr txBox="1"/>
          <p:nvPr userDrawn="1"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13" name="Titel 12">
            <a:extLst>
              <a:ext uri="{FF2B5EF4-FFF2-40B4-BE49-F238E27FC236}">
                <a16:creationId xmlns:a16="http://schemas.microsoft.com/office/drawing/2014/main" id="{263C7571-25BE-973C-DFC7-02B03930C60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nl-NL" dirty="0"/>
              <a:t>Click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style</a:t>
            </a:r>
            <a:endParaRPr lang="nl-NL" dirty="0"/>
          </a:p>
        </p:txBody>
      </p:sp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F43A1CD5-5BA1-3E65-63A6-527C6AF1B841}"/>
              </a:ext>
            </a:extLst>
          </p:cNvPr>
          <p:cNvSpPr>
            <a:spLocks noGrp="1"/>
          </p:cNvSpPr>
          <p:nvPr>
            <p:ph type="dt" sz="half" idx="18"/>
          </p:nvPr>
        </p:nvSpPr>
        <p:spPr/>
        <p:txBody>
          <a:bodyPr/>
          <a:lstStyle/>
          <a:p>
            <a:fld id="{963849A1-6073-954F-A214-C0DEDD4164EC}" type="datetime1">
              <a:rPr lang="nl-NL" smtClean="0"/>
              <a:t>27-03-2025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3BB5064B-25A9-B71E-0B29-2D426526BE97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nl-NL"/>
              <a:t>Name of the Faculty or Research Institute</a:t>
            </a:r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946D1674-3CAD-1C09-0F58-469E1A99A0B9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/>
          <a:p>
            <a:fld id="{840C1E0B-154D-844F-9C3C-CB8827A7EAB0}" type="slidenum">
              <a:rPr lang="nl-NL" smtClean="0"/>
              <a:pPr/>
              <a:t>‹#›</a:t>
            </a:fld>
            <a:endParaRPr lang="nl-NL"/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62030631-93D4-745C-31C7-07B9E325918A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203950" y="1576388"/>
            <a:ext cx="5556251" cy="4418012"/>
          </a:xfrm>
        </p:spPr>
        <p:txBody>
          <a:bodyPr/>
          <a:lstStyle>
            <a:lvl1pPr>
              <a:lnSpc>
                <a:spcPct val="100000"/>
              </a:lnSpc>
              <a:spcAft>
                <a:spcPts val="1200"/>
              </a:spcAft>
              <a:defRPr/>
            </a:lvl1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text</a:t>
            </a:r>
            <a:r>
              <a:rPr lang="nl-NL" dirty="0"/>
              <a:t> </a:t>
            </a:r>
            <a:r>
              <a:rPr lang="nl-NL" dirty="0" err="1"/>
              <a:t>style</a:t>
            </a:r>
            <a:r>
              <a:rPr lang="nl-NL" dirty="0"/>
              <a:t> of model</a:t>
            </a:r>
          </a:p>
          <a:p>
            <a:pPr lvl="1"/>
            <a:r>
              <a:rPr lang="nl-NL" dirty="0"/>
              <a:t>Body</a:t>
            </a:r>
          </a:p>
          <a:p>
            <a:pPr lvl="2"/>
            <a:r>
              <a:rPr lang="nl-NL" dirty="0" err="1"/>
              <a:t>Bullet</a:t>
            </a:r>
            <a:r>
              <a:rPr lang="nl-NL" dirty="0"/>
              <a:t> level 1</a:t>
            </a:r>
          </a:p>
          <a:p>
            <a:pPr lvl="3"/>
            <a:r>
              <a:rPr lang="nl-NL" dirty="0" err="1"/>
              <a:t>Bullet</a:t>
            </a:r>
            <a:r>
              <a:rPr lang="nl-NL" dirty="0"/>
              <a:t> level 2</a:t>
            </a:r>
          </a:p>
          <a:p>
            <a:pPr lvl="4"/>
            <a:r>
              <a:rPr lang="nl-NL" dirty="0"/>
              <a:t>Small </a:t>
            </a:r>
            <a:r>
              <a:rPr lang="nl-NL" dirty="0" err="1"/>
              <a:t>text</a:t>
            </a:r>
            <a:endParaRPr lang="en-GB" dirty="0"/>
          </a:p>
        </p:txBody>
      </p:sp>
      <p:sp>
        <p:nvSpPr>
          <p:cNvPr id="10" name="Tijdelijke aanduiding voor afbeelding 9">
            <a:extLst>
              <a:ext uri="{FF2B5EF4-FFF2-40B4-BE49-F238E27FC236}">
                <a16:creationId xmlns:a16="http://schemas.microsoft.com/office/drawing/2014/main" id="{0E40B922-EA96-E67D-BA92-AAABB6AAFECD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431799" y="1576387"/>
            <a:ext cx="5556251" cy="4418013"/>
          </a:xfrm>
          <a:prstGeom prst="rect">
            <a:avLst/>
          </a:prstGeom>
          <a:solidFill>
            <a:srgbClr val="F2EFED"/>
          </a:solidFill>
        </p:spPr>
        <p:txBody>
          <a:bodyPr wrap="square">
            <a:noAutofit/>
          </a:bodyPr>
          <a:lstStyle/>
          <a:p>
            <a:r>
              <a:rPr lang="nl-NL" dirty="0"/>
              <a:t>Click on </a:t>
            </a:r>
            <a:r>
              <a:rPr lang="nl-NL" dirty="0" err="1"/>
              <a:t>the</a:t>
            </a:r>
            <a:r>
              <a:rPr lang="nl-NL" dirty="0"/>
              <a:t> icon </a:t>
            </a:r>
            <a:r>
              <a:rPr lang="nl-NL" dirty="0" err="1"/>
              <a:t>if</a:t>
            </a:r>
            <a:r>
              <a:rPr lang="nl-NL" dirty="0"/>
              <a:t> </a:t>
            </a:r>
            <a:r>
              <a:rPr lang="nl-NL" dirty="0" err="1"/>
              <a:t>you</a:t>
            </a:r>
            <a:r>
              <a:rPr lang="nl-NL" dirty="0"/>
              <a:t> want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add</a:t>
            </a:r>
            <a:r>
              <a:rPr lang="nl-NL" dirty="0"/>
              <a:t> </a:t>
            </a:r>
            <a:r>
              <a:rPr lang="nl-NL" dirty="0" err="1"/>
              <a:t>an</a:t>
            </a:r>
            <a:r>
              <a:rPr lang="nl-NL" dirty="0"/>
              <a:t> image</a:t>
            </a:r>
          </a:p>
        </p:txBody>
      </p:sp>
    </p:spTree>
    <p:extLst>
      <p:ext uri="{BB962C8B-B14F-4D97-AF65-F5344CB8AC3E}">
        <p14:creationId xmlns:p14="http://schemas.microsoft.com/office/powerpoint/2010/main" val="103380065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left - text right - sma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kstvak 2">
            <a:extLst>
              <a:ext uri="{FF2B5EF4-FFF2-40B4-BE49-F238E27FC236}">
                <a16:creationId xmlns:a16="http://schemas.microsoft.com/office/drawing/2014/main" id="{F8012FC1-0E7E-9841-882C-A325E0E2022A}"/>
              </a:ext>
            </a:extLst>
          </p:cNvPr>
          <p:cNvSpPr txBox="1"/>
          <p:nvPr/>
        </p:nvSpPr>
        <p:spPr>
          <a:xfrm>
            <a:off x="3324314" y="6486258"/>
            <a:ext cx="0" cy="0"/>
          </a:xfrm>
          <a:prstGeom prst="rect">
            <a:avLst/>
          </a:prstGeom>
          <a:solidFill>
            <a:schemeClr val="bg1"/>
          </a:solidFill>
          <a:effectLst>
            <a:outerShdw blurRad="254000" dist="127000" dir="2700000" algn="ctr" rotWithShape="0">
              <a:schemeClr val="tx1">
                <a:alpha val="5000"/>
              </a:schemeClr>
            </a:outerShdw>
          </a:effectLst>
        </p:spPr>
        <p:txBody>
          <a:bodyPr wrap="none" lIns="360000" tIns="360000" rIns="360000" bIns="360000" rtlCol="0">
            <a:noAutofit/>
          </a:bodyPr>
          <a:lstStyle/>
          <a:p>
            <a:pPr algn="l"/>
            <a:endParaRPr lang="nl-NL" sz="2400">
              <a:solidFill>
                <a:srgbClr val="005CA9"/>
              </a:solidFill>
            </a:endParaRPr>
          </a:p>
        </p:txBody>
      </p:sp>
      <p:sp>
        <p:nvSpPr>
          <p:cNvPr id="9" name="TypeTextLevel" hidden="1">
            <a:extLst>
              <a:ext uri="{FF2B5EF4-FFF2-40B4-BE49-F238E27FC236}">
                <a16:creationId xmlns:a16="http://schemas.microsoft.com/office/drawing/2014/main" id="{35AB9CDD-1E28-436D-9C2F-A4BE95A9C2D1}"/>
              </a:ext>
            </a:extLst>
          </p:cNvPr>
          <p:cNvSpPr txBox="1"/>
          <p:nvPr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4" name="Tekstvak 2">
            <a:extLst>
              <a:ext uri="{FF2B5EF4-FFF2-40B4-BE49-F238E27FC236}">
                <a16:creationId xmlns:a16="http://schemas.microsoft.com/office/drawing/2014/main" id="{231A1B72-DE14-C62B-5AAB-B208425BC641}"/>
              </a:ext>
            </a:extLst>
          </p:cNvPr>
          <p:cNvSpPr txBox="1"/>
          <p:nvPr/>
        </p:nvSpPr>
        <p:spPr>
          <a:xfrm>
            <a:off x="3324314" y="6486258"/>
            <a:ext cx="0" cy="0"/>
          </a:xfrm>
          <a:prstGeom prst="rect">
            <a:avLst/>
          </a:prstGeom>
          <a:solidFill>
            <a:schemeClr val="bg1"/>
          </a:solidFill>
          <a:effectLst>
            <a:outerShdw blurRad="254000" dist="127000" dir="2700000" algn="ctr" rotWithShape="0">
              <a:schemeClr val="tx1">
                <a:alpha val="5000"/>
              </a:schemeClr>
            </a:outerShdw>
          </a:effectLst>
        </p:spPr>
        <p:txBody>
          <a:bodyPr wrap="none" lIns="360000" tIns="360000" rIns="360000" bIns="360000" rtlCol="0">
            <a:noAutofit/>
          </a:bodyPr>
          <a:lstStyle/>
          <a:p>
            <a:pPr algn="l"/>
            <a:endParaRPr lang="nl-NL" sz="2400">
              <a:solidFill>
                <a:srgbClr val="005CA9"/>
              </a:solidFill>
            </a:endParaRPr>
          </a:p>
        </p:txBody>
      </p:sp>
      <p:sp>
        <p:nvSpPr>
          <p:cNvPr id="8" name="TypeTextLevel" hidden="1">
            <a:extLst>
              <a:ext uri="{FF2B5EF4-FFF2-40B4-BE49-F238E27FC236}">
                <a16:creationId xmlns:a16="http://schemas.microsoft.com/office/drawing/2014/main" id="{A3E95DD1-E6A8-14DA-A7EC-277A5A987DA6}"/>
              </a:ext>
            </a:extLst>
          </p:cNvPr>
          <p:cNvSpPr txBox="1"/>
          <p:nvPr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11" name="Tekstvak 2">
            <a:extLst>
              <a:ext uri="{FF2B5EF4-FFF2-40B4-BE49-F238E27FC236}">
                <a16:creationId xmlns:a16="http://schemas.microsoft.com/office/drawing/2014/main" id="{75BE7527-8685-5E41-14C7-E63494C57929}"/>
              </a:ext>
            </a:extLst>
          </p:cNvPr>
          <p:cNvSpPr txBox="1"/>
          <p:nvPr userDrawn="1"/>
        </p:nvSpPr>
        <p:spPr>
          <a:xfrm>
            <a:off x="3324314" y="6486258"/>
            <a:ext cx="0" cy="0"/>
          </a:xfrm>
          <a:prstGeom prst="rect">
            <a:avLst/>
          </a:prstGeom>
          <a:solidFill>
            <a:schemeClr val="bg1"/>
          </a:solidFill>
          <a:effectLst>
            <a:outerShdw blurRad="254000" dist="127000" dir="2700000" algn="ctr" rotWithShape="0">
              <a:schemeClr val="tx1">
                <a:alpha val="5000"/>
              </a:schemeClr>
            </a:outerShdw>
          </a:effectLst>
        </p:spPr>
        <p:txBody>
          <a:bodyPr wrap="none" lIns="360000" tIns="360000" rIns="360000" bIns="360000" rtlCol="0">
            <a:noAutofit/>
          </a:bodyPr>
          <a:lstStyle/>
          <a:p>
            <a:pPr algn="l"/>
            <a:endParaRPr lang="nl-NL" sz="2400">
              <a:solidFill>
                <a:srgbClr val="005CA9"/>
              </a:solidFill>
            </a:endParaRPr>
          </a:p>
        </p:txBody>
      </p:sp>
      <p:sp>
        <p:nvSpPr>
          <p:cNvPr id="12" name="TypeTextLevel" hidden="1">
            <a:extLst>
              <a:ext uri="{FF2B5EF4-FFF2-40B4-BE49-F238E27FC236}">
                <a16:creationId xmlns:a16="http://schemas.microsoft.com/office/drawing/2014/main" id="{3145816A-9194-3356-A86C-D25C2DAF2934}"/>
              </a:ext>
            </a:extLst>
          </p:cNvPr>
          <p:cNvSpPr txBox="1"/>
          <p:nvPr userDrawn="1"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13" name="Titel 12">
            <a:extLst>
              <a:ext uri="{FF2B5EF4-FFF2-40B4-BE49-F238E27FC236}">
                <a16:creationId xmlns:a16="http://schemas.microsoft.com/office/drawing/2014/main" id="{263C7571-25BE-973C-DFC7-02B03930C60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nl-NL" dirty="0"/>
              <a:t>Click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style</a:t>
            </a:r>
            <a:endParaRPr lang="nl-NL" dirty="0"/>
          </a:p>
        </p:txBody>
      </p:sp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F43A1CD5-5BA1-3E65-63A6-527C6AF1B841}"/>
              </a:ext>
            </a:extLst>
          </p:cNvPr>
          <p:cNvSpPr>
            <a:spLocks noGrp="1"/>
          </p:cNvSpPr>
          <p:nvPr>
            <p:ph type="dt" sz="half" idx="18"/>
          </p:nvPr>
        </p:nvSpPr>
        <p:spPr/>
        <p:txBody>
          <a:bodyPr/>
          <a:lstStyle/>
          <a:p>
            <a:fld id="{C198105E-447A-274F-A522-365C633C058E}" type="datetime1">
              <a:rPr lang="nl-NL" smtClean="0"/>
              <a:t>27-03-2025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3BB5064B-25A9-B71E-0B29-2D426526BE97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nl-NL"/>
              <a:t>Name of the Faculty or Research Institute</a:t>
            </a:r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946D1674-3CAD-1C09-0F58-469E1A99A0B9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/>
          <a:p>
            <a:fld id="{840C1E0B-154D-844F-9C3C-CB8827A7EAB0}" type="slidenum">
              <a:rPr lang="nl-NL" smtClean="0"/>
              <a:pPr/>
              <a:t>‹#›</a:t>
            </a:fld>
            <a:endParaRPr lang="nl-NL"/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62030631-93D4-745C-31C7-07B9E325918A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79900" y="1576388"/>
            <a:ext cx="7480301" cy="4418012"/>
          </a:xfrm>
        </p:spPr>
        <p:txBody>
          <a:bodyPr/>
          <a:lstStyle>
            <a:lvl1pPr>
              <a:lnSpc>
                <a:spcPct val="100000"/>
              </a:lnSpc>
              <a:spcAft>
                <a:spcPts val="1200"/>
              </a:spcAft>
              <a:defRPr/>
            </a:lvl1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text</a:t>
            </a:r>
            <a:r>
              <a:rPr lang="nl-NL" dirty="0"/>
              <a:t> </a:t>
            </a:r>
            <a:r>
              <a:rPr lang="nl-NL" dirty="0" err="1"/>
              <a:t>style</a:t>
            </a:r>
            <a:r>
              <a:rPr lang="nl-NL" dirty="0"/>
              <a:t> of model</a:t>
            </a:r>
          </a:p>
          <a:p>
            <a:pPr lvl="1"/>
            <a:r>
              <a:rPr lang="nl-NL" dirty="0"/>
              <a:t>Body</a:t>
            </a:r>
          </a:p>
          <a:p>
            <a:pPr lvl="2"/>
            <a:r>
              <a:rPr lang="nl-NL" dirty="0" err="1"/>
              <a:t>Bullet</a:t>
            </a:r>
            <a:r>
              <a:rPr lang="nl-NL" dirty="0"/>
              <a:t> level 1</a:t>
            </a:r>
          </a:p>
          <a:p>
            <a:pPr lvl="3"/>
            <a:r>
              <a:rPr lang="nl-NL" dirty="0" err="1"/>
              <a:t>Bullet</a:t>
            </a:r>
            <a:r>
              <a:rPr lang="nl-NL" dirty="0"/>
              <a:t> level 2</a:t>
            </a:r>
          </a:p>
          <a:p>
            <a:pPr lvl="4"/>
            <a:r>
              <a:rPr lang="nl-NL" dirty="0"/>
              <a:t>Small </a:t>
            </a:r>
            <a:r>
              <a:rPr lang="nl-NL" dirty="0" err="1"/>
              <a:t>text</a:t>
            </a:r>
            <a:endParaRPr lang="en-GB" dirty="0"/>
          </a:p>
        </p:txBody>
      </p:sp>
      <p:sp>
        <p:nvSpPr>
          <p:cNvPr id="10" name="Tijdelijke aanduiding voor afbeelding 9">
            <a:extLst>
              <a:ext uri="{FF2B5EF4-FFF2-40B4-BE49-F238E27FC236}">
                <a16:creationId xmlns:a16="http://schemas.microsoft.com/office/drawing/2014/main" id="{0E40B922-EA96-E67D-BA92-AAABB6AAFECD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431799" y="1576387"/>
            <a:ext cx="3632201" cy="4418013"/>
          </a:xfrm>
          <a:prstGeom prst="rect">
            <a:avLst/>
          </a:prstGeom>
          <a:solidFill>
            <a:srgbClr val="F2EFED"/>
          </a:solidFill>
        </p:spPr>
        <p:txBody>
          <a:bodyPr wrap="square">
            <a:noAutofit/>
          </a:bodyPr>
          <a:lstStyle/>
          <a:p>
            <a:r>
              <a:rPr lang="nl-NL" dirty="0"/>
              <a:t>Click on </a:t>
            </a:r>
            <a:r>
              <a:rPr lang="nl-NL" dirty="0" err="1"/>
              <a:t>the</a:t>
            </a:r>
            <a:r>
              <a:rPr lang="nl-NL" dirty="0"/>
              <a:t> icon </a:t>
            </a:r>
            <a:r>
              <a:rPr lang="nl-NL" dirty="0" err="1"/>
              <a:t>if</a:t>
            </a:r>
            <a:r>
              <a:rPr lang="nl-NL" dirty="0"/>
              <a:t> </a:t>
            </a:r>
            <a:r>
              <a:rPr lang="nl-NL" dirty="0" err="1"/>
              <a:t>you</a:t>
            </a:r>
            <a:r>
              <a:rPr lang="nl-NL" dirty="0"/>
              <a:t> want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add</a:t>
            </a:r>
            <a:r>
              <a:rPr lang="nl-NL" dirty="0"/>
              <a:t> </a:t>
            </a:r>
            <a:r>
              <a:rPr lang="nl-NL" dirty="0" err="1"/>
              <a:t>an</a:t>
            </a:r>
            <a:r>
              <a:rPr lang="nl-NL" dirty="0"/>
              <a:t> image</a:t>
            </a:r>
          </a:p>
        </p:txBody>
      </p:sp>
    </p:spTree>
    <p:extLst>
      <p:ext uri="{BB962C8B-B14F-4D97-AF65-F5344CB8AC3E}">
        <p14:creationId xmlns:p14="http://schemas.microsoft.com/office/powerpoint/2010/main" val="376915142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eft - pictur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kstvak 2">
            <a:extLst>
              <a:ext uri="{FF2B5EF4-FFF2-40B4-BE49-F238E27FC236}">
                <a16:creationId xmlns:a16="http://schemas.microsoft.com/office/drawing/2014/main" id="{789DAC3E-F024-AC44-97AE-3E8B420650A3}"/>
              </a:ext>
            </a:extLst>
          </p:cNvPr>
          <p:cNvSpPr txBox="1"/>
          <p:nvPr/>
        </p:nvSpPr>
        <p:spPr>
          <a:xfrm>
            <a:off x="717847" y="6383708"/>
            <a:ext cx="0" cy="0"/>
          </a:xfrm>
          <a:prstGeom prst="rect">
            <a:avLst/>
          </a:prstGeom>
          <a:solidFill>
            <a:schemeClr val="bg1"/>
          </a:solidFill>
          <a:effectLst>
            <a:outerShdw blurRad="254000" dist="127000" dir="2700000" algn="ctr" rotWithShape="0">
              <a:schemeClr val="tx1">
                <a:alpha val="5000"/>
              </a:schemeClr>
            </a:outerShdw>
          </a:effectLst>
        </p:spPr>
        <p:txBody>
          <a:bodyPr wrap="none" lIns="360000" tIns="360000" rIns="360000" bIns="360000" rtlCol="0">
            <a:noAutofit/>
          </a:bodyPr>
          <a:lstStyle/>
          <a:p>
            <a:pPr algn="l"/>
            <a:endParaRPr lang="nl-NL" sz="2400">
              <a:solidFill>
                <a:srgbClr val="005CA9"/>
              </a:solidFill>
            </a:endParaRPr>
          </a:p>
        </p:txBody>
      </p:sp>
      <p:sp>
        <p:nvSpPr>
          <p:cNvPr id="9" name="TypeTextLevel" hidden="1">
            <a:extLst>
              <a:ext uri="{FF2B5EF4-FFF2-40B4-BE49-F238E27FC236}">
                <a16:creationId xmlns:a16="http://schemas.microsoft.com/office/drawing/2014/main" id="{0295FA58-33EA-4383-82B8-1D8CB2FC7541}"/>
              </a:ext>
            </a:extLst>
          </p:cNvPr>
          <p:cNvSpPr txBox="1"/>
          <p:nvPr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17" name="Tijdelijke aanduiding voor afbeelding 16">
            <a:extLst>
              <a:ext uri="{FF2B5EF4-FFF2-40B4-BE49-F238E27FC236}">
                <a16:creationId xmlns:a16="http://schemas.microsoft.com/office/drawing/2014/main" id="{01BAC17A-CB5E-6D8B-4F18-938B378A937A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4279900" y="1576387"/>
            <a:ext cx="7462838" cy="4418013"/>
          </a:xfrm>
          <a:prstGeom prst="rect">
            <a:avLst/>
          </a:prstGeom>
          <a:solidFill>
            <a:srgbClr val="F2EFED"/>
          </a:solidFill>
        </p:spPr>
        <p:txBody>
          <a:bodyPr wrap="square">
            <a:noAutofit/>
          </a:bodyPr>
          <a:lstStyle/>
          <a:p>
            <a:r>
              <a:rPr lang="nl-NL" dirty="0"/>
              <a:t>Click on </a:t>
            </a:r>
            <a:r>
              <a:rPr lang="nl-NL" dirty="0" err="1"/>
              <a:t>the</a:t>
            </a:r>
            <a:r>
              <a:rPr lang="nl-NL" dirty="0"/>
              <a:t> icon </a:t>
            </a:r>
            <a:r>
              <a:rPr lang="nl-NL" dirty="0" err="1"/>
              <a:t>if</a:t>
            </a:r>
            <a:r>
              <a:rPr lang="nl-NL" dirty="0"/>
              <a:t> </a:t>
            </a:r>
            <a:r>
              <a:rPr lang="nl-NL" dirty="0" err="1"/>
              <a:t>you</a:t>
            </a:r>
            <a:r>
              <a:rPr lang="nl-NL" dirty="0"/>
              <a:t> want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add</a:t>
            </a:r>
            <a:r>
              <a:rPr lang="nl-NL" dirty="0"/>
              <a:t> </a:t>
            </a:r>
            <a:r>
              <a:rPr lang="nl-NL" dirty="0" err="1"/>
              <a:t>an</a:t>
            </a:r>
            <a:r>
              <a:rPr lang="nl-NL" dirty="0"/>
              <a:t> image</a:t>
            </a:r>
          </a:p>
        </p:txBody>
      </p:sp>
      <p:sp>
        <p:nvSpPr>
          <p:cNvPr id="6" name="Tekstvak 2">
            <a:extLst>
              <a:ext uri="{FF2B5EF4-FFF2-40B4-BE49-F238E27FC236}">
                <a16:creationId xmlns:a16="http://schemas.microsoft.com/office/drawing/2014/main" id="{293B0EC0-BC17-4795-FA99-C8ADCB45CCCA}"/>
              </a:ext>
            </a:extLst>
          </p:cNvPr>
          <p:cNvSpPr txBox="1"/>
          <p:nvPr/>
        </p:nvSpPr>
        <p:spPr>
          <a:xfrm>
            <a:off x="717847" y="6383708"/>
            <a:ext cx="0" cy="0"/>
          </a:xfrm>
          <a:prstGeom prst="rect">
            <a:avLst/>
          </a:prstGeom>
          <a:solidFill>
            <a:schemeClr val="bg1"/>
          </a:solidFill>
          <a:effectLst>
            <a:outerShdw blurRad="254000" dist="127000" dir="2700000" algn="ctr" rotWithShape="0">
              <a:schemeClr val="tx1">
                <a:alpha val="5000"/>
              </a:schemeClr>
            </a:outerShdw>
          </a:effectLst>
        </p:spPr>
        <p:txBody>
          <a:bodyPr wrap="none" lIns="360000" tIns="360000" rIns="360000" bIns="360000" rtlCol="0">
            <a:noAutofit/>
          </a:bodyPr>
          <a:lstStyle/>
          <a:p>
            <a:pPr algn="l"/>
            <a:endParaRPr lang="nl-NL" sz="2400">
              <a:solidFill>
                <a:srgbClr val="005CA9"/>
              </a:solidFill>
            </a:endParaRPr>
          </a:p>
        </p:txBody>
      </p:sp>
      <p:sp>
        <p:nvSpPr>
          <p:cNvPr id="8" name="TypeTextLevel" hidden="1">
            <a:extLst>
              <a:ext uri="{FF2B5EF4-FFF2-40B4-BE49-F238E27FC236}">
                <a16:creationId xmlns:a16="http://schemas.microsoft.com/office/drawing/2014/main" id="{AF3FBA94-0A43-720B-BB31-157D9844CA89}"/>
              </a:ext>
            </a:extLst>
          </p:cNvPr>
          <p:cNvSpPr txBox="1"/>
          <p:nvPr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11" name="Tekstvak 2">
            <a:extLst>
              <a:ext uri="{FF2B5EF4-FFF2-40B4-BE49-F238E27FC236}">
                <a16:creationId xmlns:a16="http://schemas.microsoft.com/office/drawing/2014/main" id="{06DE5BC2-E691-C38C-7E37-F1FF5C5DCBF4}"/>
              </a:ext>
            </a:extLst>
          </p:cNvPr>
          <p:cNvSpPr txBox="1"/>
          <p:nvPr userDrawn="1"/>
        </p:nvSpPr>
        <p:spPr>
          <a:xfrm>
            <a:off x="717847" y="6383708"/>
            <a:ext cx="0" cy="0"/>
          </a:xfrm>
          <a:prstGeom prst="rect">
            <a:avLst/>
          </a:prstGeom>
          <a:solidFill>
            <a:schemeClr val="bg1"/>
          </a:solidFill>
          <a:effectLst>
            <a:outerShdw blurRad="254000" dist="127000" dir="2700000" algn="ctr" rotWithShape="0">
              <a:schemeClr val="tx1">
                <a:alpha val="5000"/>
              </a:schemeClr>
            </a:outerShdw>
          </a:effectLst>
        </p:spPr>
        <p:txBody>
          <a:bodyPr wrap="none" lIns="360000" tIns="360000" rIns="360000" bIns="360000" rtlCol="0">
            <a:noAutofit/>
          </a:bodyPr>
          <a:lstStyle/>
          <a:p>
            <a:pPr algn="l"/>
            <a:endParaRPr lang="nl-NL" sz="2400">
              <a:solidFill>
                <a:srgbClr val="005CA9"/>
              </a:solidFill>
            </a:endParaRPr>
          </a:p>
        </p:txBody>
      </p:sp>
      <p:sp>
        <p:nvSpPr>
          <p:cNvPr id="12" name="TypeTextLevel" hidden="1">
            <a:extLst>
              <a:ext uri="{FF2B5EF4-FFF2-40B4-BE49-F238E27FC236}">
                <a16:creationId xmlns:a16="http://schemas.microsoft.com/office/drawing/2014/main" id="{1A782C8E-163B-677B-2BFA-D25C6E19B318}"/>
              </a:ext>
            </a:extLst>
          </p:cNvPr>
          <p:cNvSpPr txBox="1"/>
          <p:nvPr userDrawn="1"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14" name="Titel 13">
            <a:extLst>
              <a:ext uri="{FF2B5EF4-FFF2-40B4-BE49-F238E27FC236}">
                <a16:creationId xmlns:a16="http://schemas.microsoft.com/office/drawing/2014/main" id="{5CAA35DA-1254-6E4A-3C16-E3B69FDB980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nl-NL" dirty="0"/>
              <a:t>Click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style</a:t>
            </a:r>
            <a:endParaRPr lang="nl-NL" dirty="0"/>
          </a:p>
        </p:txBody>
      </p:sp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39A940DB-C083-4850-DCDE-38E7B525A6DF}"/>
              </a:ext>
            </a:extLst>
          </p:cNvPr>
          <p:cNvSpPr>
            <a:spLocks noGrp="1"/>
          </p:cNvSpPr>
          <p:nvPr>
            <p:ph type="dt" sz="half" idx="18"/>
          </p:nvPr>
        </p:nvSpPr>
        <p:spPr/>
        <p:txBody>
          <a:bodyPr/>
          <a:lstStyle/>
          <a:p>
            <a:fld id="{98F7393E-3162-3046-A0DA-A51FA15C057E}" type="datetime1">
              <a:rPr lang="nl-NL" smtClean="0"/>
              <a:t>27-03-2025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EB4D6EC2-D231-D08A-8162-4DCB3E1BFFC9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nl-NL"/>
              <a:t>Name of the Faculty or Research Institute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351B4773-D18E-AA1A-1BEA-C08A766076C1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/>
          <a:p>
            <a:fld id="{840C1E0B-154D-844F-9C3C-CB8827A7EAB0}" type="slidenum">
              <a:rPr lang="nl-NL" smtClean="0"/>
              <a:pPr/>
              <a:t>‹#›</a:t>
            </a:fld>
            <a:endParaRPr lang="nl-NL"/>
          </a:p>
        </p:txBody>
      </p:sp>
      <p:sp>
        <p:nvSpPr>
          <p:cNvPr id="13" name="Text Placeholder 5">
            <a:extLst>
              <a:ext uri="{FF2B5EF4-FFF2-40B4-BE49-F238E27FC236}">
                <a16:creationId xmlns:a16="http://schemas.microsoft.com/office/drawing/2014/main" id="{DAA4F7E1-2D49-F6FF-D6A1-442D5590962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800" y="1576388"/>
            <a:ext cx="3632201" cy="4418012"/>
          </a:xfrm>
        </p:spPr>
        <p:txBody>
          <a:bodyPr/>
          <a:lstStyle>
            <a:lvl1pPr>
              <a:lnSpc>
                <a:spcPct val="100000"/>
              </a:lnSpc>
              <a:spcAft>
                <a:spcPts val="1200"/>
              </a:spcAft>
              <a:defRPr/>
            </a:lvl1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text</a:t>
            </a:r>
            <a:r>
              <a:rPr lang="nl-NL" dirty="0"/>
              <a:t> </a:t>
            </a:r>
            <a:r>
              <a:rPr lang="nl-NL" dirty="0" err="1"/>
              <a:t>style</a:t>
            </a:r>
            <a:r>
              <a:rPr lang="nl-NL" dirty="0"/>
              <a:t> of model</a:t>
            </a:r>
          </a:p>
          <a:p>
            <a:pPr lvl="1"/>
            <a:r>
              <a:rPr lang="nl-NL" dirty="0"/>
              <a:t>Body</a:t>
            </a:r>
          </a:p>
          <a:p>
            <a:pPr lvl="2"/>
            <a:r>
              <a:rPr lang="nl-NL" dirty="0" err="1"/>
              <a:t>Bullet</a:t>
            </a:r>
            <a:r>
              <a:rPr lang="nl-NL" dirty="0"/>
              <a:t> level 1</a:t>
            </a:r>
          </a:p>
          <a:p>
            <a:pPr lvl="3"/>
            <a:r>
              <a:rPr lang="nl-NL" dirty="0" err="1"/>
              <a:t>Bullet</a:t>
            </a:r>
            <a:r>
              <a:rPr lang="nl-NL" dirty="0"/>
              <a:t> level 2</a:t>
            </a:r>
          </a:p>
          <a:p>
            <a:pPr lvl="4"/>
            <a:r>
              <a:rPr lang="nl-NL" dirty="0"/>
              <a:t>Small </a:t>
            </a:r>
            <a:r>
              <a:rPr lang="nl-NL" dirty="0" err="1"/>
              <a:t>text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771427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eft - picture right - hal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kstvak 2">
            <a:extLst>
              <a:ext uri="{FF2B5EF4-FFF2-40B4-BE49-F238E27FC236}">
                <a16:creationId xmlns:a16="http://schemas.microsoft.com/office/drawing/2014/main" id="{789DAC3E-F024-AC44-97AE-3E8B420650A3}"/>
              </a:ext>
            </a:extLst>
          </p:cNvPr>
          <p:cNvSpPr txBox="1"/>
          <p:nvPr/>
        </p:nvSpPr>
        <p:spPr>
          <a:xfrm>
            <a:off x="717847" y="6383708"/>
            <a:ext cx="0" cy="0"/>
          </a:xfrm>
          <a:prstGeom prst="rect">
            <a:avLst/>
          </a:prstGeom>
          <a:solidFill>
            <a:schemeClr val="bg1"/>
          </a:solidFill>
          <a:effectLst>
            <a:outerShdw blurRad="254000" dist="127000" dir="2700000" algn="ctr" rotWithShape="0">
              <a:schemeClr val="tx1">
                <a:alpha val="5000"/>
              </a:schemeClr>
            </a:outerShdw>
          </a:effectLst>
        </p:spPr>
        <p:txBody>
          <a:bodyPr wrap="none" lIns="360000" tIns="360000" rIns="360000" bIns="360000" rtlCol="0">
            <a:noAutofit/>
          </a:bodyPr>
          <a:lstStyle/>
          <a:p>
            <a:pPr algn="l"/>
            <a:endParaRPr lang="nl-NL" sz="2400">
              <a:solidFill>
                <a:srgbClr val="005CA9"/>
              </a:solidFill>
            </a:endParaRPr>
          </a:p>
        </p:txBody>
      </p:sp>
      <p:sp>
        <p:nvSpPr>
          <p:cNvPr id="9" name="TypeTextLevel" hidden="1">
            <a:extLst>
              <a:ext uri="{FF2B5EF4-FFF2-40B4-BE49-F238E27FC236}">
                <a16:creationId xmlns:a16="http://schemas.microsoft.com/office/drawing/2014/main" id="{0295FA58-33EA-4383-82B8-1D8CB2FC7541}"/>
              </a:ext>
            </a:extLst>
          </p:cNvPr>
          <p:cNvSpPr txBox="1"/>
          <p:nvPr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17" name="Tijdelijke aanduiding voor afbeelding 16">
            <a:extLst>
              <a:ext uri="{FF2B5EF4-FFF2-40B4-BE49-F238E27FC236}">
                <a16:creationId xmlns:a16="http://schemas.microsoft.com/office/drawing/2014/main" id="{01BAC17A-CB5E-6D8B-4F18-938B378A937A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203948" y="1576387"/>
            <a:ext cx="5538789" cy="4418013"/>
          </a:xfrm>
          <a:prstGeom prst="rect">
            <a:avLst/>
          </a:prstGeom>
          <a:solidFill>
            <a:srgbClr val="F2EFED"/>
          </a:solidFill>
        </p:spPr>
        <p:txBody>
          <a:bodyPr wrap="square">
            <a:noAutofit/>
          </a:bodyPr>
          <a:lstStyle/>
          <a:p>
            <a:r>
              <a:rPr lang="nl-NL" dirty="0"/>
              <a:t>Click on </a:t>
            </a:r>
            <a:r>
              <a:rPr lang="nl-NL" dirty="0" err="1"/>
              <a:t>the</a:t>
            </a:r>
            <a:r>
              <a:rPr lang="nl-NL" dirty="0"/>
              <a:t> icon </a:t>
            </a:r>
            <a:r>
              <a:rPr lang="nl-NL" dirty="0" err="1"/>
              <a:t>if</a:t>
            </a:r>
            <a:r>
              <a:rPr lang="nl-NL" dirty="0"/>
              <a:t> </a:t>
            </a:r>
            <a:r>
              <a:rPr lang="nl-NL" dirty="0" err="1"/>
              <a:t>you</a:t>
            </a:r>
            <a:r>
              <a:rPr lang="nl-NL" dirty="0"/>
              <a:t> want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add</a:t>
            </a:r>
            <a:r>
              <a:rPr lang="nl-NL" dirty="0"/>
              <a:t> </a:t>
            </a:r>
            <a:r>
              <a:rPr lang="nl-NL" dirty="0" err="1"/>
              <a:t>an</a:t>
            </a:r>
            <a:r>
              <a:rPr lang="nl-NL" dirty="0"/>
              <a:t> image</a:t>
            </a:r>
          </a:p>
        </p:txBody>
      </p:sp>
      <p:sp>
        <p:nvSpPr>
          <p:cNvPr id="6" name="Tekstvak 2">
            <a:extLst>
              <a:ext uri="{FF2B5EF4-FFF2-40B4-BE49-F238E27FC236}">
                <a16:creationId xmlns:a16="http://schemas.microsoft.com/office/drawing/2014/main" id="{293B0EC0-BC17-4795-FA99-C8ADCB45CCCA}"/>
              </a:ext>
            </a:extLst>
          </p:cNvPr>
          <p:cNvSpPr txBox="1"/>
          <p:nvPr/>
        </p:nvSpPr>
        <p:spPr>
          <a:xfrm>
            <a:off x="717847" y="6383708"/>
            <a:ext cx="0" cy="0"/>
          </a:xfrm>
          <a:prstGeom prst="rect">
            <a:avLst/>
          </a:prstGeom>
          <a:solidFill>
            <a:schemeClr val="bg1"/>
          </a:solidFill>
          <a:effectLst>
            <a:outerShdw blurRad="254000" dist="127000" dir="2700000" algn="ctr" rotWithShape="0">
              <a:schemeClr val="tx1">
                <a:alpha val="5000"/>
              </a:schemeClr>
            </a:outerShdw>
          </a:effectLst>
        </p:spPr>
        <p:txBody>
          <a:bodyPr wrap="none" lIns="360000" tIns="360000" rIns="360000" bIns="360000" rtlCol="0">
            <a:noAutofit/>
          </a:bodyPr>
          <a:lstStyle/>
          <a:p>
            <a:pPr algn="l"/>
            <a:endParaRPr lang="nl-NL" sz="2400">
              <a:solidFill>
                <a:srgbClr val="005CA9"/>
              </a:solidFill>
            </a:endParaRPr>
          </a:p>
        </p:txBody>
      </p:sp>
      <p:sp>
        <p:nvSpPr>
          <p:cNvPr id="8" name="TypeTextLevel" hidden="1">
            <a:extLst>
              <a:ext uri="{FF2B5EF4-FFF2-40B4-BE49-F238E27FC236}">
                <a16:creationId xmlns:a16="http://schemas.microsoft.com/office/drawing/2014/main" id="{AF3FBA94-0A43-720B-BB31-157D9844CA89}"/>
              </a:ext>
            </a:extLst>
          </p:cNvPr>
          <p:cNvSpPr txBox="1"/>
          <p:nvPr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11" name="Tekstvak 2">
            <a:extLst>
              <a:ext uri="{FF2B5EF4-FFF2-40B4-BE49-F238E27FC236}">
                <a16:creationId xmlns:a16="http://schemas.microsoft.com/office/drawing/2014/main" id="{06DE5BC2-E691-C38C-7E37-F1FF5C5DCBF4}"/>
              </a:ext>
            </a:extLst>
          </p:cNvPr>
          <p:cNvSpPr txBox="1"/>
          <p:nvPr userDrawn="1"/>
        </p:nvSpPr>
        <p:spPr>
          <a:xfrm>
            <a:off x="717847" y="6383708"/>
            <a:ext cx="0" cy="0"/>
          </a:xfrm>
          <a:prstGeom prst="rect">
            <a:avLst/>
          </a:prstGeom>
          <a:solidFill>
            <a:schemeClr val="bg1"/>
          </a:solidFill>
          <a:effectLst>
            <a:outerShdw blurRad="254000" dist="127000" dir="2700000" algn="ctr" rotWithShape="0">
              <a:schemeClr val="tx1">
                <a:alpha val="5000"/>
              </a:schemeClr>
            </a:outerShdw>
          </a:effectLst>
        </p:spPr>
        <p:txBody>
          <a:bodyPr wrap="none" lIns="360000" tIns="360000" rIns="360000" bIns="360000" rtlCol="0">
            <a:noAutofit/>
          </a:bodyPr>
          <a:lstStyle/>
          <a:p>
            <a:pPr algn="l"/>
            <a:endParaRPr lang="nl-NL" sz="2400">
              <a:solidFill>
                <a:srgbClr val="005CA9"/>
              </a:solidFill>
            </a:endParaRPr>
          </a:p>
        </p:txBody>
      </p:sp>
      <p:sp>
        <p:nvSpPr>
          <p:cNvPr id="12" name="TypeTextLevel" hidden="1">
            <a:extLst>
              <a:ext uri="{FF2B5EF4-FFF2-40B4-BE49-F238E27FC236}">
                <a16:creationId xmlns:a16="http://schemas.microsoft.com/office/drawing/2014/main" id="{1A782C8E-163B-677B-2BFA-D25C6E19B318}"/>
              </a:ext>
            </a:extLst>
          </p:cNvPr>
          <p:cNvSpPr txBox="1"/>
          <p:nvPr userDrawn="1"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14" name="Titel 13">
            <a:extLst>
              <a:ext uri="{FF2B5EF4-FFF2-40B4-BE49-F238E27FC236}">
                <a16:creationId xmlns:a16="http://schemas.microsoft.com/office/drawing/2014/main" id="{5CAA35DA-1254-6E4A-3C16-E3B69FDB980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nl-NL" dirty="0"/>
              <a:t>Click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style</a:t>
            </a:r>
            <a:endParaRPr lang="nl-NL" dirty="0"/>
          </a:p>
        </p:txBody>
      </p:sp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39A940DB-C083-4850-DCDE-38E7B525A6DF}"/>
              </a:ext>
            </a:extLst>
          </p:cNvPr>
          <p:cNvSpPr>
            <a:spLocks noGrp="1"/>
          </p:cNvSpPr>
          <p:nvPr>
            <p:ph type="dt" sz="half" idx="18"/>
          </p:nvPr>
        </p:nvSpPr>
        <p:spPr/>
        <p:txBody>
          <a:bodyPr/>
          <a:lstStyle/>
          <a:p>
            <a:fld id="{C061A550-A529-B941-B8BD-FC80E746C492}" type="datetime1">
              <a:rPr lang="nl-NL" smtClean="0"/>
              <a:t>27-03-2025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EB4D6EC2-D231-D08A-8162-4DCB3E1BFFC9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nl-NL"/>
              <a:t>Name of the Faculty or Research Institute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351B4773-D18E-AA1A-1BEA-C08A766076C1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/>
          <a:p>
            <a:fld id="{840C1E0B-154D-844F-9C3C-CB8827A7EAB0}" type="slidenum">
              <a:rPr lang="nl-NL" smtClean="0"/>
              <a:pPr/>
              <a:t>‹#›</a:t>
            </a:fld>
            <a:endParaRPr lang="nl-NL"/>
          </a:p>
        </p:txBody>
      </p:sp>
      <p:sp>
        <p:nvSpPr>
          <p:cNvPr id="13" name="Text Placeholder 5">
            <a:extLst>
              <a:ext uri="{FF2B5EF4-FFF2-40B4-BE49-F238E27FC236}">
                <a16:creationId xmlns:a16="http://schemas.microsoft.com/office/drawing/2014/main" id="{DAA4F7E1-2D49-F6FF-D6A1-442D5590962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800" y="1576388"/>
            <a:ext cx="5538789" cy="4418012"/>
          </a:xfrm>
        </p:spPr>
        <p:txBody>
          <a:bodyPr/>
          <a:lstStyle>
            <a:lvl1pPr>
              <a:lnSpc>
                <a:spcPct val="100000"/>
              </a:lnSpc>
              <a:spcAft>
                <a:spcPts val="1200"/>
              </a:spcAft>
              <a:defRPr/>
            </a:lvl1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text</a:t>
            </a:r>
            <a:r>
              <a:rPr lang="nl-NL" dirty="0"/>
              <a:t> </a:t>
            </a:r>
            <a:r>
              <a:rPr lang="nl-NL" dirty="0" err="1"/>
              <a:t>style</a:t>
            </a:r>
            <a:r>
              <a:rPr lang="nl-NL" dirty="0"/>
              <a:t> of model</a:t>
            </a:r>
          </a:p>
          <a:p>
            <a:pPr lvl="1"/>
            <a:r>
              <a:rPr lang="nl-NL" dirty="0"/>
              <a:t>Body</a:t>
            </a:r>
          </a:p>
          <a:p>
            <a:pPr lvl="2"/>
            <a:r>
              <a:rPr lang="nl-NL" dirty="0" err="1"/>
              <a:t>Bullet</a:t>
            </a:r>
            <a:r>
              <a:rPr lang="nl-NL" dirty="0"/>
              <a:t> level 1</a:t>
            </a:r>
          </a:p>
          <a:p>
            <a:pPr lvl="3"/>
            <a:r>
              <a:rPr lang="nl-NL" dirty="0" err="1"/>
              <a:t>Bullet</a:t>
            </a:r>
            <a:r>
              <a:rPr lang="nl-NL" dirty="0"/>
              <a:t> level 2</a:t>
            </a:r>
          </a:p>
          <a:p>
            <a:pPr lvl="4"/>
            <a:r>
              <a:rPr lang="nl-NL" dirty="0"/>
              <a:t>Small </a:t>
            </a:r>
            <a:r>
              <a:rPr lang="nl-NL" dirty="0" err="1"/>
              <a:t>text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1076694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eft - picture right - sma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kstvak 2">
            <a:extLst>
              <a:ext uri="{FF2B5EF4-FFF2-40B4-BE49-F238E27FC236}">
                <a16:creationId xmlns:a16="http://schemas.microsoft.com/office/drawing/2014/main" id="{789DAC3E-F024-AC44-97AE-3E8B420650A3}"/>
              </a:ext>
            </a:extLst>
          </p:cNvPr>
          <p:cNvSpPr txBox="1"/>
          <p:nvPr/>
        </p:nvSpPr>
        <p:spPr>
          <a:xfrm>
            <a:off x="717847" y="6383708"/>
            <a:ext cx="0" cy="0"/>
          </a:xfrm>
          <a:prstGeom prst="rect">
            <a:avLst/>
          </a:prstGeom>
          <a:solidFill>
            <a:schemeClr val="bg1"/>
          </a:solidFill>
          <a:effectLst>
            <a:outerShdw blurRad="254000" dist="127000" dir="2700000" algn="ctr" rotWithShape="0">
              <a:schemeClr val="tx1">
                <a:alpha val="5000"/>
              </a:schemeClr>
            </a:outerShdw>
          </a:effectLst>
        </p:spPr>
        <p:txBody>
          <a:bodyPr wrap="none" lIns="360000" tIns="360000" rIns="360000" bIns="360000" rtlCol="0">
            <a:noAutofit/>
          </a:bodyPr>
          <a:lstStyle/>
          <a:p>
            <a:pPr algn="l"/>
            <a:endParaRPr lang="nl-NL" sz="2400">
              <a:solidFill>
                <a:srgbClr val="005CA9"/>
              </a:solidFill>
            </a:endParaRPr>
          </a:p>
        </p:txBody>
      </p:sp>
      <p:sp>
        <p:nvSpPr>
          <p:cNvPr id="9" name="TypeTextLevel" hidden="1">
            <a:extLst>
              <a:ext uri="{FF2B5EF4-FFF2-40B4-BE49-F238E27FC236}">
                <a16:creationId xmlns:a16="http://schemas.microsoft.com/office/drawing/2014/main" id="{0295FA58-33EA-4383-82B8-1D8CB2FC7541}"/>
              </a:ext>
            </a:extLst>
          </p:cNvPr>
          <p:cNvSpPr txBox="1"/>
          <p:nvPr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17" name="Tijdelijke aanduiding voor afbeelding 16">
            <a:extLst>
              <a:ext uri="{FF2B5EF4-FFF2-40B4-BE49-F238E27FC236}">
                <a16:creationId xmlns:a16="http://schemas.microsoft.com/office/drawing/2014/main" id="{01BAC17A-CB5E-6D8B-4F18-938B378A937A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8128000" y="1576387"/>
            <a:ext cx="3614737" cy="4418013"/>
          </a:xfrm>
          <a:prstGeom prst="rect">
            <a:avLst/>
          </a:prstGeom>
          <a:solidFill>
            <a:srgbClr val="F2EFED"/>
          </a:solidFill>
        </p:spPr>
        <p:txBody>
          <a:bodyPr wrap="square">
            <a:noAutofit/>
          </a:bodyPr>
          <a:lstStyle/>
          <a:p>
            <a:r>
              <a:rPr lang="nl-NL" dirty="0"/>
              <a:t>Click on </a:t>
            </a:r>
            <a:r>
              <a:rPr lang="nl-NL" dirty="0" err="1"/>
              <a:t>the</a:t>
            </a:r>
            <a:r>
              <a:rPr lang="nl-NL" dirty="0"/>
              <a:t> icon </a:t>
            </a:r>
            <a:r>
              <a:rPr lang="nl-NL" dirty="0" err="1"/>
              <a:t>if</a:t>
            </a:r>
            <a:r>
              <a:rPr lang="nl-NL" dirty="0"/>
              <a:t> </a:t>
            </a:r>
            <a:r>
              <a:rPr lang="nl-NL" dirty="0" err="1"/>
              <a:t>you</a:t>
            </a:r>
            <a:r>
              <a:rPr lang="nl-NL" dirty="0"/>
              <a:t> want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add</a:t>
            </a:r>
            <a:r>
              <a:rPr lang="nl-NL" dirty="0"/>
              <a:t> </a:t>
            </a:r>
            <a:r>
              <a:rPr lang="nl-NL" dirty="0" err="1"/>
              <a:t>an</a:t>
            </a:r>
            <a:r>
              <a:rPr lang="nl-NL" dirty="0"/>
              <a:t> image</a:t>
            </a:r>
          </a:p>
        </p:txBody>
      </p:sp>
      <p:sp>
        <p:nvSpPr>
          <p:cNvPr id="6" name="Tekstvak 2">
            <a:extLst>
              <a:ext uri="{FF2B5EF4-FFF2-40B4-BE49-F238E27FC236}">
                <a16:creationId xmlns:a16="http://schemas.microsoft.com/office/drawing/2014/main" id="{293B0EC0-BC17-4795-FA99-C8ADCB45CCCA}"/>
              </a:ext>
            </a:extLst>
          </p:cNvPr>
          <p:cNvSpPr txBox="1"/>
          <p:nvPr/>
        </p:nvSpPr>
        <p:spPr>
          <a:xfrm>
            <a:off x="717847" y="6383708"/>
            <a:ext cx="0" cy="0"/>
          </a:xfrm>
          <a:prstGeom prst="rect">
            <a:avLst/>
          </a:prstGeom>
          <a:solidFill>
            <a:schemeClr val="bg1"/>
          </a:solidFill>
          <a:effectLst>
            <a:outerShdw blurRad="254000" dist="127000" dir="2700000" algn="ctr" rotWithShape="0">
              <a:schemeClr val="tx1">
                <a:alpha val="5000"/>
              </a:schemeClr>
            </a:outerShdw>
          </a:effectLst>
        </p:spPr>
        <p:txBody>
          <a:bodyPr wrap="none" lIns="360000" tIns="360000" rIns="360000" bIns="360000" rtlCol="0">
            <a:noAutofit/>
          </a:bodyPr>
          <a:lstStyle/>
          <a:p>
            <a:pPr algn="l"/>
            <a:endParaRPr lang="nl-NL" sz="2400">
              <a:solidFill>
                <a:srgbClr val="005CA9"/>
              </a:solidFill>
            </a:endParaRPr>
          </a:p>
        </p:txBody>
      </p:sp>
      <p:sp>
        <p:nvSpPr>
          <p:cNvPr id="8" name="TypeTextLevel" hidden="1">
            <a:extLst>
              <a:ext uri="{FF2B5EF4-FFF2-40B4-BE49-F238E27FC236}">
                <a16:creationId xmlns:a16="http://schemas.microsoft.com/office/drawing/2014/main" id="{AF3FBA94-0A43-720B-BB31-157D9844CA89}"/>
              </a:ext>
            </a:extLst>
          </p:cNvPr>
          <p:cNvSpPr txBox="1"/>
          <p:nvPr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11" name="Tekstvak 2">
            <a:extLst>
              <a:ext uri="{FF2B5EF4-FFF2-40B4-BE49-F238E27FC236}">
                <a16:creationId xmlns:a16="http://schemas.microsoft.com/office/drawing/2014/main" id="{06DE5BC2-E691-C38C-7E37-F1FF5C5DCBF4}"/>
              </a:ext>
            </a:extLst>
          </p:cNvPr>
          <p:cNvSpPr txBox="1"/>
          <p:nvPr userDrawn="1"/>
        </p:nvSpPr>
        <p:spPr>
          <a:xfrm>
            <a:off x="717847" y="6383708"/>
            <a:ext cx="0" cy="0"/>
          </a:xfrm>
          <a:prstGeom prst="rect">
            <a:avLst/>
          </a:prstGeom>
          <a:solidFill>
            <a:schemeClr val="bg1"/>
          </a:solidFill>
          <a:effectLst>
            <a:outerShdw blurRad="254000" dist="127000" dir="2700000" algn="ctr" rotWithShape="0">
              <a:schemeClr val="tx1">
                <a:alpha val="5000"/>
              </a:schemeClr>
            </a:outerShdw>
          </a:effectLst>
        </p:spPr>
        <p:txBody>
          <a:bodyPr wrap="none" lIns="360000" tIns="360000" rIns="360000" bIns="360000" rtlCol="0">
            <a:noAutofit/>
          </a:bodyPr>
          <a:lstStyle/>
          <a:p>
            <a:pPr algn="l"/>
            <a:endParaRPr lang="nl-NL" sz="2400">
              <a:solidFill>
                <a:srgbClr val="005CA9"/>
              </a:solidFill>
            </a:endParaRPr>
          </a:p>
        </p:txBody>
      </p:sp>
      <p:sp>
        <p:nvSpPr>
          <p:cNvPr id="12" name="TypeTextLevel" hidden="1">
            <a:extLst>
              <a:ext uri="{FF2B5EF4-FFF2-40B4-BE49-F238E27FC236}">
                <a16:creationId xmlns:a16="http://schemas.microsoft.com/office/drawing/2014/main" id="{1A782C8E-163B-677B-2BFA-D25C6E19B318}"/>
              </a:ext>
            </a:extLst>
          </p:cNvPr>
          <p:cNvSpPr txBox="1"/>
          <p:nvPr userDrawn="1"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14" name="Titel 13">
            <a:extLst>
              <a:ext uri="{FF2B5EF4-FFF2-40B4-BE49-F238E27FC236}">
                <a16:creationId xmlns:a16="http://schemas.microsoft.com/office/drawing/2014/main" id="{5CAA35DA-1254-6E4A-3C16-E3B69FDB980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nl-NL" dirty="0"/>
              <a:t>Click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style</a:t>
            </a:r>
            <a:endParaRPr lang="nl-NL" dirty="0"/>
          </a:p>
        </p:txBody>
      </p:sp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39A940DB-C083-4850-DCDE-38E7B525A6DF}"/>
              </a:ext>
            </a:extLst>
          </p:cNvPr>
          <p:cNvSpPr>
            <a:spLocks noGrp="1"/>
          </p:cNvSpPr>
          <p:nvPr>
            <p:ph type="dt" sz="half" idx="18"/>
          </p:nvPr>
        </p:nvSpPr>
        <p:spPr/>
        <p:txBody>
          <a:bodyPr/>
          <a:lstStyle/>
          <a:p>
            <a:fld id="{0D53E3D1-3EA0-A545-A0E3-D0EB5B949A88}" type="datetime1">
              <a:rPr lang="nl-NL" smtClean="0"/>
              <a:t>27-03-2025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EB4D6EC2-D231-D08A-8162-4DCB3E1BFFC9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nl-NL"/>
              <a:t>Name of the Faculty or Research Institute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351B4773-D18E-AA1A-1BEA-C08A766076C1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/>
          <a:p>
            <a:fld id="{840C1E0B-154D-844F-9C3C-CB8827A7EAB0}" type="slidenum">
              <a:rPr lang="nl-NL" smtClean="0"/>
              <a:pPr/>
              <a:t>‹#›</a:t>
            </a:fld>
            <a:endParaRPr lang="nl-NL"/>
          </a:p>
        </p:txBody>
      </p:sp>
      <p:sp>
        <p:nvSpPr>
          <p:cNvPr id="13" name="Text Placeholder 5">
            <a:extLst>
              <a:ext uri="{FF2B5EF4-FFF2-40B4-BE49-F238E27FC236}">
                <a16:creationId xmlns:a16="http://schemas.microsoft.com/office/drawing/2014/main" id="{DAA4F7E1-2D49-F6FF-D6A1-442D5590962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800" y="1576388"/>
            <a:ext cx="7480300" cy="4418012"/>
          </a:xfrm>
        </p:spPr>
        <p:txBody>
          <a:bodyPr/>
          <a:lstStyle>
            <a:lvl1pPr>
              <a:lnSpc>
                <a:spcPct val="100000"/>
              </a:lnSpc>
              <a:spcAft>
                <a:spcPts val="1200"/>
              </a:spcAft>
              <a:defRPr/>
            </a:lvl1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text</a:t>
            </a:r>
            <a:r>
              <a:rPr lang="nl-NL" dirty="0"/>
              <a:t> </a:t>
            </a:r>
            <a:r>
              <a:rPr lang="nl-NL" dirty="0" err="1"/>
              <a:t>style</a:t>
            </a:r>
            <a:r>
              <a:rPr lang="nl-NL" dirty="0"/>
              <a:t> of model</a:t>
            </a:r>
          </a:p>
          <a:p>
            <a:pPr lvl="1"/>
            <a:r>
              <a:rPr lang="nl-NL" dirty="0"/>
              <a:t>Body</a:t>
            </a:r>
          </a:p>
          <a:p>
            <a:pPr lvl="2"/>
            <a:r>
              <a:rPr lang="nl-NL" dirty="0" err="1"/>
              <a:t>Bullet</a:t>
            </a:r>
            <a:r>
              <a:rPr lang="nl-NL" dirty="0"/>
              <a:t> level 1</a:t>
            </a:r>
          </a:p>
          <a:p>
            <a:pPr lvl="3"/>
            <a:r>
              <a:rPr lang="nl-NL" dirty="0" err="1"/>
              <a:t>Bullet</a:t>
            </a:r>
            <a:r>
              <a:rPr lang="nl-NL" dirty="0"/>
              <a:t> level 2</a:t>
            </a:r>
          </a:p>
          <a:p>
            <a:pPr lvl="4"/>
            <a:r>
              <a:rPr lang="nl-NL" dirty="0"/>
              <a:t>Small </a:t>
            </a:r>
            <a:r>
              <a:rPr lang="nl-NL" dirty="0" err="1"/>
              <a:t>text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889087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kstvak 2">
            <a:extLst>
              <a:ext uri="{FF2B5EF4-FFF2-40B4-BE49-F238E27FC236}">
                <a16:creationId xmlns:a16="http://schemas.microsoft.com/office/drawing/2014/main" id="{789DAC3E-F024-AC44-97AE-3E8B420650A3}"/>
              </a:ext>
            </a:extLst>
          </p:cNvPr>
          <p:cNvSpPr txBox="1"/>
          <p:nvPr/>
        </p:nvSpPr>
        <p:spPr>
          <a:xfrm>
            <a:off x="717847" y="6383708"/>
            <a:ext cx="0" cy="0"/>
          </a:xfrm>
          <a:prstGeom prst="rect">
            <a:avLst/>
          </a:prstGeom>
          <a:solidFill>
            <a:schemeClr val="bg1"/>
          </a:solidFill>
          <a:effectLst>
            <a:outerShdw blurRad="254000" dist="127000" dir="2700000" algn="ctr" rotWithShape="0">
              <a:schemeClr val="tx1">
                <a:alpha val="5000"/>
              </a:schemeClr>
            </a:outerShdw>
          </a:effectLst>
        </p:spPr>
        <p:txBody>
          <a:bodyPr wrap="none" lIns="360000" tIns="360000" rIns="360000" bIns="360000" rtlCol="0">
            <a:noAutofit/>
          </a:bodyPr>
          <a:lstStyle/>
          <a:p>
            <a:pPr algn="l"/>
            <a:endParaRPr lang="nl-NL" sz="2400">
              <a:solidFill>
                <a:srgbClr val="005CA9"/>
              </a:solidFill>
            </a:endParaRPr>
          </a:p>
        </p:txBody>
      </p:sp>
      <p:sp>
        <p:nvSpPr>
          <p:cNvPr id="9" name="TypeTextLevel" hidden="1">
            <a:extLst>
              <a:ext uri="{FF2B5EF4-FFF2-40B4-BE49-F238E27FC236}">
                <a16:creationId xmlns:a16="http://schemas.microsoft.com/office/drawing/2014/main" id="{0295FA58-33EA-4383-82B8-1D8CB2FC7541}"/>
              </a:ext>
            </a:extLst>
          </p:cNvPr>
          <p:cNvSpPr txBox="1"/>
          <p:nvPr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15" name="Tijdelijke aanduiding voor afbeelding 14">
            <a:extLst>
              <a:ext uri="{FF2B5EF4-FFF2-40B4-BE49-F238E27FC236}">
                <a16:creationId xmlns:a16="http://schemas.microsoft.com/office/drawing/2014/main" id="{48CC2631-800F-EB89-643D-D56DC5D00C91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431799" y="1576387"/>
            <a:ext cx="11310939" cy="4418013"/>
          </a:xfrm>
          <a:prstGeom prst="rect">
            <a:avLst/>
          </a:prstGeom>
          <a:solidFill>
            <a:srgbClr val="F2EFED"/>
          </a:solidFill>
        </p:spPr>
        <p:txBody>
          <a:bodyPr wrap="square">
            <a:noAutofit/>
          </a:bodyPr>
          <a:lstStyle/>
          <a:p>
            <a:r>
              <a:rPr lang="nl-NL" dirty="0"/>
              <a:t>Click on </a:t>
            </a:r>
            <a:r>
              <a:rPr lang="nl-NL" dirty="0" err="1"/>
              <a:t>the</a:t>
            </a:r>
            <a:r>
              <a:rPr lang="nl-NL" dirty="0"/>
              <a:t> icon </a:t>
            </a:r>
            <a:r>
              <a:rPr lang="nl-NL" dirty="0" err="1"/>
              <a:t>if</a:t>
            </a:r>
            <a:r>
              <a:rPr lang="nl-NL" dirty="0"/>
              <a:t> </a:t>
            </a:r>
            <a:r>
              <a:rPr lang="nl-NL" dirty="0" err="1"/>
              <a:t>you</a:t>
            </a:r>
            <a:r>
              <a:rPr lang="nl-NL" dirty="0"/>
              <a:t> want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add</a:t>
            </a:r>
            <a:r>
              <a:rPr lang="nl-NL" dirty="0"/>
              <a:t> </a:t>
            </a:r>
            <a:r>
              <a:rPr lang="nl-NL" dirty="0" err="1"/>
              <a:t>an</a:t>
            </a:r>
            <a:r>
              <a:rPr lang="nl-NL" dirty="0"/>
              <a:t> image</a:t>
            </a:r>
          </a:p>
        </p:txBody>
      </p:sp>
      <p:sp>
        <p:nvSpPr>
          <p:cNvPr id="6" name="Tekstvak 2">
            <a:extLst>
              <a:ext uri="{FF2B5EF4-FFF2-40B4-BE49-F238E27FC236}">
                <a16:creationId xmlns:a16="http://schemas.microsoft.com/office/drawing/2014/main" id="{293B0EC0-BC17-4795-FA99-C8ADCB45CCCA}"/>
              </a:ext>
            </a:extLst>
          </p:cNvPr>
          <p:cNvSpPr txBox="1"/>
          <p:nvPr/>
        </p:nvSpPr>
        <p:spPr>
          <a:xfrm>
            <a:off x="717847" y="6383708"/>
            <a:ext cx="0" cy="0"/>
          </a:xfrm>
          <a:prstGeom prst="rect">
            <a:avLst/>
          </a:prstGeom>
          <a:solidFill>
            <a:schemeClr val="bg1"/>
          </a:solidFill>
          <a:effectLst>
            <a:outerShdw blurRad="254000" dist="127000" dir="2700000" algn="ctr" rotWithShape="0">
              <a:schemeClr val="tx1">
                <a:alpha val="5000"/>
              </a:schemeClr>
            </a:outerShdw>
          </a:effectLst>
        </p:spPr>
        <p:txBody>
          <a:bodyPr wrap="none" lIns="360000" tIns="360000" rIns="360000" bIns="360000" rtlCol="0">
            <a:noAutofit/>
          </a:bodyPr>
          <a:lstStyle/>
          <a:p>
            <a:pPr algn="l"/>
            <a:endParaRPr lang="nl-NL" sz="2400">
              <a:solidFill>
                <a:srgbClr val="005CA9"/>
              </a:solidFill>
            </a:endParaRPr>
          </a:p>
        </p:txBody>
      </p:sp>
      <p:sp>
        <p:nvSpPr>
          <p:cNvPr id="8" name="TypeTextLevel" hidden="1">
            <a:extLst>
              <a:ext uri="{FF2B5EF4-FFF2-40B4-BE49-F238E27FC236}">
                <a16:creationId xmlns:a16="http://schemas.microsoft.com/office/drawing/2014/main" id="{AF3FBA94-0A43-720B-BB31-157D9844CA89}"/>
              </a:ext>
            </a:extLst>
          </p:cNvPr>
          <p:cNvSpPr txBox="1"/>
          <p:nvPr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11" name="Tekstvak 2">
            <a:extLst>
              <a:ext uri="{FF2B5EF4-FFF2-40B4-BE49-F238E27FC236}">
                <a16:creationId xmlns:a16="http://schemas.microsoft.com/office/drawing/2014/main" id="{06DE5BC2-E691-C38C-7E37-F1FF5C5DCBF4}"/>
              </a:ext>
            </a:extLst>
          </p:cNvPr>
          <p:cNvSpPr txBox="1"/>
          <p:nvPr userDrawn="1"/>
        </p:nvSpPr>
        <p:spPr>
          <a:xfrm>
            <a:off x="717847" y="6383708"/>
            <a:ext cx="0" cy="0"/>
          </a:xfrm>
          <a:prstGeom prst="rect">
            <a:avLst/>
          </a:prstGeom>
          <a:solidFill>
            <a:schemeClr val="bg1"/>
          </a:solidFill>
          <a:effectLst>
            <a:outerShdw blurRad="254000" dist="127000" dir="2700000" algn="ctr" rotWithShape="0">
              <a:schemeClr val="tx1">
                <a:alpha val="5000"/>
              </a:schemeClr>
            </a:outerShdw>
          </a:effectLst>
        </p:spPr>
        <p:txBody>
          <a:bodyPr wrap="none" lIns="360000" tIns="360000" rIns="360000" bIns="360000" rtlCol="0">
            <a:noAutofit/>
          </a:bodyPr>
          <a:lstStyle/>
          <a:p>
            <a:pPr algn="l"/>
            <a:endParaRPr lang="nl-NL" sz="2400">
              <a:solidFill>
                <a:srgbClr val="005CA9"/>
              </a:solidFill>
            </a:endParaRPr>
          </a:p>
        </p:txBody>
      </p:sp>
      <p:sp>
        <p:nvSpPr>
          <p:cNvPr id="12" name="TypeTextLevel" hidden="1">
            <a:extLst>
              <a:ext uri="{FF2B5EF4-FFF2-40B4-BE49-F238E27FC236}">
                <a16:creationId xmlns:a16="http://schemas.microsoft.com/office/drawing/2014/main" id="{1A782C8E-163B-677B-2BFA-D25C6E19B318}"/>
              </a:ext>
            </a:extLst>
          </p:cNvPr>
          <p:cNvSpPr txBox="1"/>
          <p:nvPr userDrawn="1"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14" name="Titel 13">
            <a:extLst>
              <a:ext uri="{FF2B5EF4-FFF2-40B4-BE49-F238E27FC236}">
                <a16:creationId xmlns:a16="http://schemas.microsoft.com/office/drawing/2014/main" id="{5CAA35DA-1254-6E4A-3C16-E3B69FDB980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nl-NL" dirty="0"/>
              <a:t>Click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style</a:t>
            </a:r>
            <a:endParaRPr lang="nl-NL" dirty="0"/>
          </a:p>
        </p:txBody>
      </p:sp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39A940DB-C083-4850-DCDE-38E7B525A6DF}"/>
              </a:ext>
            </a:extLst>
          </p:cNvPr>
          <p:cNvSpPr>
            <a:spLocks noGrp="1"/>
          </p:cNvSpPr>
          <p:nvPr>
            <p:ph type="dt" sz="half" idx="18"/>
          </p:nvPr>
        </p:nvSpPr>
        <p:spPr/>
        <p:txBody>
          <a:bodyPr/>
          <a:lstStyle/>
          <a:p>
            <a:fld id="{B2688BF7-40D7-C549-9721-4116166B26C5}" type="datetime1">
              <a:rPr lang="nl-NL" smtClean="0"/>
              <a:t>27-03-2025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EB4D6EC2-D231-D08A-8162-4DCB3E1BFFC9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nl-NL"/>
              <a:t>Name of the Faculty or Research Institute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351B4773-D18E-AA1A-1BEA-C08A766076C1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/>
          <a:p>
            <a:fld id="{840C1E0B-154D-844F-9C3C-CB8827A7EAB0}" type="slidenum">
              <a:rPr lang="nl-NL" smtClean="0"/>
              <a:pPr/>
              <a:t>‹#›</a:t>
            </a:fld>
            <a:endParaRPr lang="nl-NL"/>
          </a:p>
        </p:txBody>
      </p:sp>
      <p:sp>
        <p:nvSpPr>
          <p:cNvPr id="16" name="Tijdelijke aanduiding voor tekst 9">
            <a:extLst>
              <a:ext uri="{FF2B5EF4-FFF2-40B4-BE49-F238E27FC236}">
                <a16:creationId xmlns:a16="http://schemas.microsoft.com/office/drawing/2014/main" id="{783969B0-C419-7879-8EA7-72AF0CA7B8E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17502" y="2706240"/>
            <a:ext cx="3611599" cy="144552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r"/>
          </a:blipFill>
          <a:effectLst>
            <a:outerShdw blurRad="190500" dist="63500" dir="2700000" algn="tl" rotWithShape="0">
              <a:prstClr val="black">
                <a:alpha val="15000"/>
              </a:prstClr>
            </a:outerShdw>
          </a:effectLst>
        </p:spPr>
        <p:txBody>
          <a:bodyPr wrap="square" lIns="360000" tIns="270000" rIns="360000" bIns="270000" anchor="t" anchorCtr="0">
            <a:sp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2400">
                <a:solidFill>
                  <a:srgbClr val="005CA9"/>
                </a:solidFill>
              </a:defRPr>
            </a:lvl1pPr>
            <a:lvl2pPr marL="0" indent="0">
              <a:lnSpc>
                <a:spcPct val="100000"/>
              </a:lnSpc>
              <a:spcBef>
                <a:spcPts val="1500"/>
              </a:spcBef>
              <a:tabLst/>
              <a:defRPr sz="2200">
                <a:solidFill>
                  <a:schemeClr val="tx1"/>
                </a:solidFill>
              </a:defRPr>
            </a:lvl2pPr>
          </a:lstStyle>
          <a:p>
            <a:r>
              <a:rPr lang="nl-NL" err="1"/>
              <a:t>Title</a:t>
            </a:r>
            <a:endParaRPr lang="nl-NL"/>
          </a:p>
          <a:p>
            <a:pPr lvl="1"/>
            <a:r>
              <a:rPr lang="nl-NL"/>
              <a:t>Body</a:t>
            </a:r>
          </a:p>
        </p:txBody>
      </p:sp>
    </p:spTree>
    <p:extLst>
      <p:ext uri="{BB962C8B-B14F-4D97-AF65-F5344CB8AC3E}">
        <p14:creationId xmlns:p14="http://schemas.microsoft.com/office/powerpoint/2010/main" val="70974392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93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c spac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jdelijke aanduiding voor tekst 22">
            <a:extLst>
              <a:ext uri="{FF2B5EF4-FFF2-40B4-BE49-F238E27FC236}">
                <a16:creationId xmlns:a16="http://schemas.microsoft.com/office/drawing/2014/main" id="{0EECDB0A-3F3B-DBE3-C32C-715F29E91A70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44172" y="1580248"/>
            <a:ext cx="3633588" cy="2097303"/>
          </a:xfrm>
          <a:solidFill>
            <a:schemeClr val="bg2"/>
          </a:solidFill>
          <a:ln>
            <a:noFill/>
          </a:ln>
          <a:effectLst>
            <a:outerShdw blurRad="127000" dist="39872" dir="2760000" algn="c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algn="l">
              <a:defRPr lang="nl-NL" sz="100" dirty="0">
                <a:noFill/>
                <a:latin typeface="Aptos" panose="020B0004020202020204" pitchFamily="34" charset="0"/>
              </a:defRPr>
            </a:lvl1pPr>
          </a:lstStyle>
          <a:p>
            <a:pPr lvl="0" algn="ctr" defTabSz="914400"/>
            <a:r>
              <a:rPr lang="nl-NL"/>
              <a:t>Klikken om de tekststijl van het model te bewerken</a:t>
            </a:r>
          </a:p>
        </p:txBody>
      </p:sp>
      <p:sp>
        <p:nvSpPr>
          <p:cNvPr id="21" name="Tijdelijke aanduiding voor afbeelding 20">
            <a:extLst>
              <a:ext uri="{FF2B5EF4-FFF2-40B4-BE49-F238E27FC236}">
                <a16:creationId xmlns:a16="http://schemas.microsoft.com/office/drawing/2014/main" id="{F0479665-9DC8-8925-3327-A3407B10BECD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431801" y="1576388"/>
            <a:ext cx="1603616" cy="2105025"/>
          </a:xfrm>
          <a:custGeom>
            <a:avLst/>
            <a:gdLst>
              <a:gd name="connsiteX0" fmla="*/ 1434548 w 1603616"/>
              <a:gd name="connsiteY0" fmla="*/ 207900 h 2105025"/>
              <a:gd name="connsiteX1" fmla="*/ 1603616 w 1603616"/>
              <a:gd name="connsiteY1" fmla="*/ 382559 h 2105025"/>
              <a:gd name="connsiteX2" fmla="*/ 1434548 w 1603616"/>
              <a:gd name="connsiteY2" fmla="*/ 557216 h 2105025"/>
              <a:gd name="connsiteX3" fmla="*/ 0 w 1603616"/>
              <a:gd name="connsiteY3" fmla="*/ 0 h 2105025"/>
              <a:gd name="connsiteX4" fmla="*/ 1434548 w 1603616"/>
              <a:gd name="connsiteY4" fmla="*/ 0 h 2105025"/>
              <a:gd name="connsiteX5" fmla="*/ 1434548 w 1603616"/>
              <a:gd name="connsiteY5" fmla="*/ 207900 h 2105025"/>
              <a:gd name="connsiteX6" fmla="*/ 1434548 w 1603616"/>
              <a:gd name="connsiteY6" fmla="*/ 207900 h 2105025"/>
              <a:gd name="connsiteX7" fmla="*/ 1434548 w 1603616"/>
              <a:gd name="connsiteY7" fmla="*/ 557217 h 2105025"/>
              <a:gd name="connsiteX8" fmla="*/ 1434548 w 1603616"/>
              <a:gd name="connsiteY8" fmla="*/ 557216 h 2105025"/>
              <a:gd name="connsiteX9" fmla="*/ 1434548 w 1603616"/>
              <a:gd name="connsiteY9" fmla="*/ 2105025 h 2105025"/>
              <a:gd name="connsiteX10" fmla="*/ 0 w 1603616"/>
              <a:gd name="connsiteY10" fmla="*/ 2105025 h 2105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603616" h="2105025">
                <a:moveTo>
                  <a:pt x="1434548" y="207900"/>
                </a:moveTo>
                <a:lnTo>
                  <a:pt x="1603616" y="382559"/>
                </a:lnTo>
                <a:lnTo>
                  <a:pt x="1434548" y="557216"/>
                </a:lnTo>
                <a:close/>
                <a:moveTo>
                  <a:pt x="0" y="0"/>
                </a:moveTo>
                <a:lnTo>
                  <a:pt x="1434548" y="0"/>
                </a:lnTo>
                <a:lnTo>
                  <a:pt x="1434548" y="207900"/>
                </a:lnTo>
                <a:lnTo>
                  <a:pt x="1434548" y="207900"/>
                </a:lnTo>
                <a:lnTo>
                  <a:pt x="1434548" y="557217"/>
                </a:lnTo>
                <a:lnTo>
                  <a:pt x="1434548" y="557216"/>
                </a:lnTo>
                <a:lnTo>
                  <a:pt x="1434548" y="2105025"/>
                </a:lnTo>
                <a:lnTo>
                  <a:pt x="0" y="2105025"/>
                </a:lnTo>
                <a:close/>
              </a:path>
            </a:pathLst>
          </a:custGeom>
          <a:solidFill>
            <a:schemeClr val="bg2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 sz="800"/>
            </a:lvl1pPr>
          </a:lstStyle>
          <a:p>
            <a:r>
              <a:rPr lang="nl-NL" dirty="0"/>
              <a:t>Click on </a:t>
            </a:r>
            <a:r>
              <a:rPr lang="nl-NL" dirty="0" err="1"/>
              <a:t>the</a:t>
            </a:r>
            <a:r>
              <a:rPr lang="nl-NL" dirty="0"/>
              <a:t> icon </a:t>
            </a:r>
            <a:r>
              <a:rPr lang="nl-NL" dirty="0" err="1"/>
              <a:t>if</a:t>
            </a:r>
            <a:r>
              <a:rPr lang="nl-NL" dirty="0"/>
              <a:t> </a:t>
            </a:r>
            <a:r>
              <a:rPr lang="nl-NL" dirty="0" err="1"/>
              <a:t>you</a:t>
            </a:r>
            <a:r>
              <a:rPr lang="nl-NL" dirty="0"/>
              <a:t> want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add</a:t>
            </a:r>
            <a:r>
              <a:rPr lang="nl-NL" dirty="0"/>
              <a:t> </a:t>
            </a:r>
            <a:r>
              <a:rPr lang="nl-NL" dirty="0" err="1"/>
              <a:t>an</a:t>
            </a:r>
            <a:r>
              <a:rPr lang="nl-NL" dirty="0"/>
              <a:t> image</a:t>
            </a:r>
          </a:p>
        </p:txBody>
      </p:sp>
      <p:sp>
        <p:nvSpPr>
          <p:cNvPr id="3" name="Tekstvak 2">
            <a:extLst>
              <a:ext uri="{FF2B5EF4-FFF2-40B4-BE49-F238E27FC236}">
                <a16:creationId xmlns:a16="http://schemas.microsoft.com/office/drawing/2014/main" id="{F8012FC1-0E7E-9841-882C-A325E0E2022A}"/>
              </a:ext>
            </a:extLst>
          </p:cNvPr>
          <p:cNvSpPr txBox="1"/>
          <p:nvPr/>
        </p:nvSpPr>
        <p:spPr>
          <a:xfrm>
            <a:off x="3324314" y="6486258"/>
            <a:ext cx="0" cy="0"/>
          </a:xfrm>
          <a:prstGeom prst="rect">
            <a:avLst/>
          </a:prstGeom>
          <a:solidFill>
            <a:schemeClr val="bg1"/>
          </a:solidFill>
          <a:effectLst>
            <a:outerShdw blurRad="254000" dist="127000" dir="2700000" algn="ctr" rotWithShape="0">
              <a:schemeClr val="tx1">
                <a:alpha val="5000"/>
              </a:schemeClr>
            </a:outerShdw>
          </a:effectLst>
        </p:spPr>
        <p:txBody>
          <a:bodyPr wrap="none" lIns="360000" tIns="360000" rIns="360000" bIns="360000" rtlCol="0">
            <a:noAutofit/>
          </a:bodyPr>
          <a:lstStyle/>
          <a:p>
            <a:pPr algn="l"/>
            <a:endParaRPr lang="nl-NL" sz="2400">
              <a:solidFill>
                <a:srgbClr val="005CA9"/>
              </a:solidFill>
            </a:endParaRPr>
          </a:p>
        </p:txBody>
      </p:sp>
      <p:sp>
        <p:nvSpPr>
          <p:cNvPr id="9" name="TypeTextLevel" hidden="1">
            <a:extLst>
              <a:ext uri="{FF2B5EF4-FFF2-40B4-BE49-F238E27FC236}">
                <a16:creationId xmlns:a16="http://schemas.microsoft.com/office/drawing/2014/main" id="{35AB9CDD-1E28-436D-9C2F-A4BE95A9C2D1}"/>
              </a:ext>
            </a:extLst>
          </p:cNvPr>
          <p:cNvSpPr txBox="1"/>
          <p:nvPr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4" name="Tekstvak 2">
            <a:extLst>
              <a:ext uri="{FF2B5EF4-FFF2-40B4-BE49-F238E27FC236}">
                <a16:creationId xmlns:a16="http://schemas.microsoft.com/office/drawing/2014/main" id="{231A1B72-DE14-C62B-5AAB-B208425BC641}"/>
              </a:ext>
            </a:extLst>
          </p:cNvPr>
          <p:cNvSpPr txBox="1"/>
          <p:nvPr/>
        </p:nvSpPr>
        <p:spPr>
          <a:xfrm>
            <a:off x="3324314" y="6486258"/>
            <a:ext cx="0" cy="0"/>
          </a:xfrm>
          <a:prstGeom prst="rect">
            <a:avLst/>
          </a:prstGeom>
          <a:solidFill>
            <a:schemeClr val="bg1"/>
          </a:solidFill>
          <a:effectLst>
            <a:outerShdw blurRad="254000" dist="127000" dir="2700000" algn="ctr" rotWithShape="0">
              <a:schemeClr val="tx1">
                <a:alpha val="5000"/>
              </a:schemeClr>
            </a:outerShdw>
          </a:effectLst>
        </p:spPr>
        <p:txBody>
          <a:bodyPr wrap="none" lIns="360000" tIns="360000" rIns="360000" bIns="360000" rtlCol="0">
            <a:noAutofit/>
          </a:bodyPr>
          <a:lstStyle/>
          <a:p>
            <a:pPr algn="l"/>
            <a:endParaRPr lang="nl-NL" sz="2400">
              <a:solidFill>
                <a:srgbClr val="005CA9"/>
              </a:solidFill>
            </a:endParaRPr>
          </a:p>
        </p:txBody>
      </p:sp>
      <p:sp>
        <p:nvSpPr>
          <p:cNvPr id="8" name="TypeTextLevel" hidden="1">
            <a:extLst>
              <a:ext uri="{FF2B5EF4-FFF2-40B4-BE49-F238E27FC236}">
                <a16:creationId xmlns:a16="http://schemas.microsoft.com/office/drawing/2014/main" id="{A3E95DD1-E6A8-14DA-A7EC-277A5A987DA6}"/>
              </a:ext>
            </a:extLst>
          </p:cNvPr>
          <p:cNvSpPr txBox="1"/>
          <p:nvPr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11" name="Tekstvak 2">
            <a:extLst>
              <a:ext uri="{FF2B5EF4-FFF2-40B4-BE49-F238E27FC236}">
                <a16:creationId xmlns:a16="http://schemas.microsoft.com/office/drawing/2014/main" id="{75BE7527-8685-5E41-14C7-E63494C57929}"/>
              </a:ext>
            </a:extLst>
          </p:cNvPr>
          <p:cNvSpPr txBox="1"/>
          <p:nvPr userDrawn="1"/>
        </p:nvSpPr>
        <p:spPr>
          <a:xfrm>
            <a:off x="3324314" y="6486258"/>
            <a:ext cx="0" cy="0"/>
          </a:xfrm>
          <a:prstGeom prst="rect">
            <a:avLst/>
          </a:prstGeom>
          <a:solidFill>
            <a:schemeClr val="bg1"/>
          </a:solidFill>
          <a:effectLst>
            <a:outerShdw blurRad="254000" dist="127000" dir="2700000" algn="ctr" rotWithShape="0">
              <a:schemeClr val="tx1">
                <a:alpha val="5000"/>
              </a:schemeClr>
            </a:outerShdw>
          </a:effectLst>
        </p:spPr>
        <p:txBody>
          <a:bodyPr wrap="none" lIns="360000" tIns="360000" rIns="360000" bIns="360000" rtlCol="0">
            <a:noAutofit/>
          </a:bodyPr>
          <a:lstStyle/>
          <a:p>
            <a:pPr algn="l"/>
            <a:endParaRPr lang="nl-NL" sz="2400">
              <a:solidFill>
                <a:srgbClr val="005CA9"/>
              </a:solidFill>
            </a:endParaRPr>
          </a:p>
        </p:txBody>
      </p:sp>
      <p:sp>
        <p:nvSpPr>
          <p:cNvPr id="12" name="TypeTextLevel" hidden="1">
            <a:extLst>
              <a:ext uri="{FF2B5EF4-FFF2-40B4-BE49-F238E27FC236}">
                <a16:creationId xmlns:a16="http://schemas.microsoft.com/office/drawing/2014/main" id="{3145816A-9194-3356-A86C-D25C2DAF2934}"/>
              </a:ext>
            </a:extLst>
          </p:cNvPr>
          <p:cNvSpPr txBox="1"/>
          <p:nvPr userDrawn="1"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13" name="Titel 12">
            <a:extLst>
              <a:ext uri="{FF2B5EF4-FFF2-40B4-BE49-F238E27FC236}">
                <a16:creationId xmlns:a16="http://schemas.microsoft.com/office/drawing/2014/main" id="{263C7571-25BE-973C-DFC7-02B03930C60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nl-NL" dirty="0"/>
              <a:t>Click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style</a:t>
            </a:r>
            <a:endParaRPr lang="nl-NL" dirty="0"/>
          </a:p>
        </p:txBody>
      </p:sp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F2D31B9B-2D56-F1E2-0C00-3D9571B263FC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D22E6BAC-0CB0-9A44-B197-1E7BAF280676}" type="datetime1">
              <a:rPr lang="nl-NL" smtClean="0"/>
              <a:t>27-03-2025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68ADA60-27A2-50CF-7DEB-D2834BF655F8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nl-NL"/>
              <a:t>Name of the Faculty or Research Institute</a:t>
            </a:r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9C40599-0636-A660-D459-700566FE4E8D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40C1E0B-154D-844F-9C3C-CB8827A7EAB0}" type="slidenum">
              <a:rPr lang="nl-NL" smtClean="0"/>
              <a:pPr/>
              <a:t>‹#›</a:t>
            </a:fld>
            <a:endParaRPr lang="nl-NL"/>
          </a:p>
        </p:txBody>
      </p:sp>
      <p:sp>
        <p:nvSpPr>
          <p:cNvPr id="25" name="Tijdelijke aanduiding voor tekst 24">
            <a:extLst>
              <a:ext uri="{FF2B5EF4-FFF2-40B4-BE49-F238E27FC236}">
                <a16:creationId xmlns:a16="http://schemas.microsoft.com/office/drawing/2014/main" id="{F0FE1857-A9F9-05FF-1376-11BD7EA789E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139950" y="1637398"/>
            <a:ext cx="1816100" cy="436328"/>
          </a:xfrm>
        </p:spPr>
        <p:txBody>
          <a:bodyPr anchor="b">
            <a:noAutofit/>
          </a:bodyPr>
          <a:lstStyle>
            <a:lvl1pPr>
              <a:defRPr lang="nl-NL" sz="1400" b="1" kern="1200" dirty="0">
                <a:solidFill>
                  <a:srgbClr val="0077B3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nl-NL"/>
              <a:t>Name</a:t>
            </a:r>
          </a:p>
        </p:txBody>
      </p:sp>
      <p:sp>
        <p:nvSpPr>
          <p:cNvPr id="26" name="Tijdelijke aanduiding voor tekst 24">
            <a:extLst>
              <a:ext uri="{FF2B5EF4-FFF2-40B4-BE49-F238E27FC236}">
                <a16:creationId xmlns:a16="http://schemas.microsoft.com/office/drawing/2014/main" id="{1DB4D1CC-0BBD-9ED0-F7EC-CE01F65735C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139950" y="2111211"/>
            <a:ext cx="1816100" cy="436328"/>
          </a:xfrm>
        </p:spPr>
        <p:txBody>
          <a:bodyPr anchor="t">
            <a:noAutofit/>
          </a:bodyPr>
          <a:lstStyle>
            <a:lvl1pPr>
              <a:defRPr lang="nl-NL" sz="1200" b="1" kern="1200" dirty="0">
                <a:solidFill>
                  <a:schemeClr val="tx1"/>
                </a:solidFill>
                <a:effectLst/>
                <a:latin typeface="+mj-lt"/>
                <a:ea typeface="+mn-ea"/>
                <a:cs typeface="Aptos" panose="020B0004020202020204" pitchFamily="34" charset="0"/>
              </a:defRPr>
            </a:lvl1pPr>
          </a:lstStyle>
          <a:p>
            <a:pPr lvl="0"/>
            <a:r>
              <a:rPr lang="nl-NL" err="1"/>
              <a:t>Role</a:t>
            </a:r>
            <a:endParaRPr lang="nl-NL"/>
          </a:p>
        </p:txBody>
      </p:sp>
      <p:sp>
        <p:nvSpPr>
          <p:cNvPr id="27" name="Tijdelijke aanduiding voor tekst 24">
            <a:extLst>
              <a:ext uri="{FF2B5EF4-FFF2-40B4-BE49-F238E27FC236}">
                <a16:creationId xmlns:a16="http://schemas.microsoft.com/office/drawing/2014/main" id="{E3651053-0A81-E525-4526-BB1FD3193A9B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139950" y="2585024"/>
            <a:ext cx="1816100" cy="436328"/>
          </a:xfrm>
        </p:spPr>
        <p:txBody>
          <a:bodyPr anchor="t">
            <a:noAutofit/>
          </a:bodyPr>
          <a:lstStyle>
            <a:lvl1pPr>
              <a:defRPr lang="nl-NL" sz="1200" kern="1200" dirty="0">
                <a:solidFill>
                  <a:schemeClr val="tx1"/>
                </a:solidFill>
                <a:latin typeface="+mn-lt"/>
                <a:ea typeface="+mn-ea"/>
                <a:cs typeface="Aptos" panose="020B0004020202020204" pitchFamily="34" charset="0"/>
              </a:defRPr>
            </a:lvl1pPr>
          </a:lstStyle>
          <a:p>
            <a:pPr lvl="0"/>
            <a:r>
              <a:rPr lang="nl-NL" err="1"/>
              <a:t>Faculty</a:t>
            </a:r>
            <a:endParaRPr lang="nl-NL"/>
          </a:p>
        </p:txBody>
      </p:sp>
      <p:sp>
        <p:nvSpPr>
          <p:cNvPr id="28" name="Tijdelijke aanduiding voor tekst 22">
            <a:extLst>
              <a:ext uri="{FF2B5EF4-FFF2-40B4-BE49-F238E27FC236}">
                <a16:creationId xmlns:a16="http://schemas.microsoft.com/office/drawing/2014/main" id="{E9512E52-AF27-B0D3-C0D2-818B06783941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4292271" y="1580248"/>
            <a:ext cx="3633588" cy="2097303"/>
          </a:xfrm>
          <a:solidFill>
            <a:schemeClr val="bg2"/>
          </a:solidFill>
          <a:ln>
            <a:noFill/>
          </a:ln>
          <a:effectLst>
            <a:outerShdw blurRad="127000" dist="39872" dir="2760000" algn="c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algn="l">
              <a:defRPr lang="nl-NL" sz="100" dirty="0">
                <a:noFill/>
                <a:latin typeface="Aptos" panose="020B0004020202020204" pitchFamily="34" charset="0"/>
              </a:defRPr>
            </a:lvl1pPr>
          </a:lstStyle>
          <a:p>
            <a:pPr lvl="0" algn="ctr" defTabSz="914400"/>
            <a:r>
              <a:rPr lang="nl-NL"/>
              <a:t>Klikken om de tekststijl van het model te bewerken</a:t>
            </a:r>
          </a:p>
        </p:txBody>
      </p:sp>
      <p:sp>
        <p:nvSpPr>
          <p:cNvPr id="29" name="Tijdelijke aanduiding voor afbeelding 28">
            <a:extLst>
              <a:ext uri="{FF2B5EF4-FFF2-40B4-BE49-F238E27FC236}">
                <a16:creationId xmlns:a16="http://schemas.microsoft.com/office/drawing/2014/main" id="{CC7C1EA0-C83B-BFBF-9DEE-5B542F3A6019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4279900" y="1576388"/>
            <a:ext cx="1603616" cy="2105025"/>
          </a:xfrm>
          <a:custGeom>
            <a:avLst/>
            <a:gdLst>
              <a:gd name="connsiteX0" fmla="*/ 1434548 w 1603616"/>
              <a:gd name="connsiteY0" fmla="*/ 207900 h 2105025"/>
              <a:gd name="connsiteX1" fmla="*/ 1603616 w 1603616"/>
              <a:gd name="connsiteY1" fmla="*/ 382559 h 2105025"/>
              <a:gd name="connsiteX2" fmla="*/ 1434548 w 1603616"/>
              <a:gd name="connsiteY2" fmla="*/ 557216 h 2105025"/>
              <a:gd name="connsiteX3" fmla="*/ 0 w 1603616"/>
              <a:gd name="connsiteY3" fmla="*/ 0 h 2105025"/>
              <a:gd name="connsiteX4" fmla="*/ 1434548 w 1603616"/>
              <a:gd name="connsiteY4" fmla="*/ 0 h 2105025"/>
              <a:gd name="connsiteX5" fmla="*/ 1434548 w 1603616"/>
              <a:gd name="connsiteY5" fmla="*/ 207900 h 2105025"/>
              <a:gd name="connsiteX6" fmla="*/ 1434548 w 1603616"/>
              <a:gd name="connsiteY6" fmla="*/ 207900 h 2105025"/>
              <a:gd name="connsiteX7" fmla="*/ 1434548 w 1603616"/>
              <a:gd name="connsiteY7" fmla="*/ 557217 h 2105025"/>
              <a:gd name="connsiteX8" fmla="*/ 1434548 w 1603616"/>
              <a:gd name="connsiteY8" fmla="*/ 557216 h 2105025"/>
              <a:gd name="connsiteX9" fmla="*/ 1434548 w 1603616"/>
              <a:gd name="connsiteY9" fmla="*/ 2105025 h 2105025"/>
              <a:gd name="connsiteX10" fmla="*/ 0 w 1603616"/>
              <a:gd name="connsiteY10" fmla="*/ 2105025 h 2105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603616" h="2105025">
                <a:moveTo>
                  <a:pt x="1434548" y="207900"/>
                </a:moveTo>
                <a:lnTo>
                  <a:pt x="1603616" y="382559"/>
                </a:lnTo>
                <a:lnTo>
                  <a:pt x="1434548" y="557216"/>
                </a:lnTo>
                <a:close/>
                <a:moveTo>
                  <a:pt x="0" y="0"/>
                </a:moveTo>
                <a:lnTo>
                  <a:pt x="1434548" y="0"/>
                </a:lnTo>
                <a:lnTo>
                  <a:pt x="1434548" y="207900"/>
                </a:lnTo>
                <a:lnTo>
                  <a:pt x="1434548" y="207900"/>
                </a:lnTo>
                <a:lnTo>
                  <a:pt x="1434548" y="557217"/>
                </a:lnTo>
                <a:lnTo>
                  <a:pt x="1434548" y="557216"/>
                </a:lnTo>
                <a:lnTo>
                  <a:pt x="1434548" y="2105025"/>
                </a:lnTo>
                <a:lnTo>
                  <a:pt x="0" y="2105025"/>
                </a:lnTo>
                <a:close/>
              </a:path>
            </a:pathLst>
          </a:custGeom>
          <a:solidFill>
            <a:schemeClr val="bg2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 sz="800"/>
            </a:lvl1pPr>
          </a:lstStyle>
          <a:p>
            <a:r>
              <a:rPr lang="nl-NL" dirty="0"/>
              <a:t>Click on </a:t>
            </a:r>
            <a:r>
              <a:rPr lang="nl-NL" dirty="0" err="1"/>
              <a:t>the</a:t>
            </a:r>
            <a:r>
              <a:rPr lang="nl-NL" dirty="0"/>
              <a:t> icon </a:t>
            </a:r>
            <a:r>
              <a:rPr lang="nl-NL" dirty="0" err="1"/>
              <a:t>if</a:t>
            </a:r>
            <a:r>
              <a:rPr lang="nl-NL" dirty="0"/>
              <a:t> </a:t>
            </a:r>
            <a:r>
              <a:rPr lang="nl-NL" dirty="0" err="1"/>
              <a:t>you</a:t>
            </a:r>
            <a:r>
              <a:rPr lang="nl-NL" dirty="0"/>
              <a:t> want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add</a:t>
            </a:r>
            <a:r>
              <a:rPr lang="nl-NL" dirty="0"/>
              <a:t> </a:t>
            </a:r>
            <a:r>
              <a:rPr lang="nl-NL" dirty="0" err="1"/>
              <a:t>an</a:t>
            </a:r>
            <a:r>
              <a:rPr lang="nl-NL" dirty="0"/>
              <a:t> image</a:t>
            </a:r>
          </a:p>
        </p:txBody>
      </p:sp>
      <p:sp>
        <p:nvSpPr>
          <p:cNvPr id="30" name="Tijdelijke aanduiding voor tekst 24">
            <a:extLst>
              <a:ext uri="{FF2B5EF4-FFF2-40B4-BE49-F238E27FC236}">
                <a16:creationId xmlns:a16="http://schemas.microsoft.com/office/drawing/2014/main" id="{B1EE46F9-0D65-E257-4C1E-69BCDD33DDB9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988049" y="1637398"/>
            <a:ext cx="1816100" cy="436328"/>
          </a:xfrm>
        </p:spPr>
        <p:txBody>
          <a:bodyPr anchor="b">
            <a:noAutofit/>
          </a:bodyPr>
          <a:lstStyle>
            <a:lvl1pPr>
              <a:defRPr lang="nl-NL" sz="1400" b="1" kern="1200" dirty="0">
                <a:solidFill>
                  <a:srgbClr val="0077B3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nl-NL"/>
              <a:t>Name</a:t>
            </a:r>
          </a:p>
        </p:txBody>
      </p:sp>
      <p:sp>
        <p:nvSpPr>
          <p:cNvPr id="31" name="Tijdelijke aanduiding voor tekst 24">
            <a:extLst>
              <a:ext uri="{FF2B5EF4-FFF2-40B4-BE49-F238E27FC236}">
                <a16:creationId xmlns:a16="http://schemas.microsoft.com/office/drawing/2014/main" id="{1FA2AF12-6226-DA44-46E3-BEE40B8FF254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988049" y="2111211"/>
            <a:ext cx="1816100" cy="436328"/>
          </a:xfrm>
        </p:spPr>
        <p:txBody>
          <a:bodyPr anchor="t">
            <a:noAutofit/>
          </a:bodyPr>
          <a:lstStyle>
            <a:lvl1pPr>
              <a:defRPr lang="nl-NL" sz="1200" b="1" kern="1200" dirty="0">
                <a:solidFill>
                  <a:schemeClr val="tx1"/>
                </a:solidFill>
                <a:effectLst/>
                <a:latin typeface="+mj-lt"/>
                <a:ea typeface="+mn-ea"/>
                <a:cs typeface="Aptos" panose="020B0004020202020204" pitchFamily="34" charset="0"/>
              </a:defRPr>
            </a:lvl1pPr>
          </a:lstStyle>
          <a:p>
            <a:pPr lvl="0"/>
            <a:r>
              <a:rPr lang="nl-NL" err="1"/>
              <a:t>Role</a:t>
            </a:r>
            <a:endParaRPr lang="nl-NL"/>
          </a:p>
        </p:txBody>
      </p:sp>
      <p:sp>
        <p:nvSpPr>
          <p:cNvPr id="32" name="Tijdelijke aanduiding voor tekst 24">
            <a:extLst>
              <a:ext uri="{FF2B5EF4-FFF2-40B4-BE49-F238E27FC236}">
                <a16:creationId xmlns:a16="http://schemas.microsoft.com/office/drawing/2014/main" id="{5ABCBB2A-23EE-C746-572E-0008884BDB8A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988049" y="2585024"/>
            <a:ext cx="1816100" cy="436328"/>
          </a:xfrm>
        </p:spPr>
        <p:txBody>
          <a:bodyPr anchor="t">
            <a:noAutofit/>
          </a:bodyPr>
          <a:lstStyle>
            <a:lvl1pPr>
              <a:defRPr lang="nl-NL" sz="1200" kern="1200" dirty="0">
                <a:solidFill>
                  <a:schemeClr val="tx1"/>
                </a:solidFill>
                <a:latin typeface="+mn-lt"/>
                <a:ea typeface="+mn-ea"/>
                <a:cs typeface="Aptos" panose="020B0004020202020204" pitchFamily="34" charset="0"/>
              </a:defRPr>
            </a:lvl1pPr>
          </a:lstStyle>
          <a:p>
            <a:pPr lvl="0"/>
            <a:r>
              <a:rPr lang="nl-NL" err="1"/>
              <a:t>Faculty</a:t>
            </a:r>
            <a:endParaRPr lang="nl-NL"/>
          </a:p>
        </p:txBody>
      </p:sp>
      <p:sp>
        <p:nvSpPr>
          <p:cNvPr id="33" name="Tijdelijke aanduiding voor tekst 22">
            <a:extLst>
              <a:ext uri="{FF2B5EF4-FFF2-40B4-BE49-F238E27FC236}">
                <a16:creationId xmlns:a16="http://schemas.microsoft.com/office/drawing/2014/main" id="{8DAB9683-2408-C2CC-99B1-C60F84D6558A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444172" y="3881022"/>
            <a:ext cx="3633588" cy="2097303"/>
          </a:xfrm>
          <a:solidFill>
            <a:schemeClr val="bg2"/>
          </a:solidFill>
          <a:ln>
            <a:noFill/>
          </a:ln>
          <a:effectLst>
            <a:outerShdw blurRad="127000" dist="39872" dir="2760000" algn="c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algn="l">
              <a:defRPr lang="nl-NL" sz="100" dirty="0">
                <a:noFill/>
                <a:latin typeface="Aptos" panose="020B0004020202020204" pitchFamily="34" charset="0"/>
              </a:defRPr>
            </a:lvl1pPr>
          </a:lstStyle>
          <a:p>
            <a:pPr lvl="0" algn="ctr" defTabSz="914400"/>
            <a:r>
              <a:rPr lang="nl-NL"/>
              <a:t>Klikken om de tekststijl van het model te bewerken</a:t>
            </a:r>
          </a:p>
        </p:txBody>
      </p:sp>
      <p:sp>
        <p:nvSpPr>
          <p:cNvPr id="34" name="Tijdelijke aanduiding voor afbeelding 33">
            <a:extLst>
              <a:ext uri="{FF2B5EF4-FFF2-40B4-BE49-F238E27FC236}">
                <a16:creationId xmlns:a16="http://schemas.microsoft.com/office/drawing/2014/main" id="{CA32F1FC-A0B6-0151-E6CF-8EA1DC53282B}"/>
              </a:ext>
            </a:extLst>
          </p:cNvPr>
          <p:cNvSpPr>
            <a:spLocks noGrp="1"/>
          </p:cNvSpPr>
          <p:nvPr>
            <p:ph type="pic" sz="quarter" idx="28" hasCustomPrompt="1"/>
          </p:nvPr>
        </p:nvSpPr>
        <p:spPr>
          <a:xfrm>
            <a:off x="431801" y="3877162"/>
            <a:ext cx="1603616" cy="2105025"/>
          </a:xfrm>
          <a:custGeom>
            <a:avLst/>
            <a:gdLst>
              <a:gd name="connsiteX0" fmla="*/ 1434548 w 1603616"/>
              <a:gd name="connsiteY0" fmla="*/ 207900 h 2105025"/>
              <a:gd name="connsiteX1" fmla="*/ 1603616 w 1603616"/>
              <a:gd name="connsiteY1" fmla="*/ 382559 h 2105025"/>
              <a:gd name="connsiteX2" fmla="*/ 1434548 w 1603616"/>
              <a:gd name="connsiteY2" fmla="*/ 557216 h 2105025"/>
              <a:gd name="connsiteX3" fmla="*/ 0 w 1603616"/>
              <a:gd name="connsiteY3" fmla="*/ 0 h 2105025"/>
              <a:gd name="connsiteX4" fmla="*/ 1434548 w 1603616"/>
              <a:gd name="connsiteY4" fmla="*/ 0 h 2105025"/>
              <a:gd name="connsiteX5" fmla="*/ 1434548 w 1603616"/>
              <a:gd name="connsiteY5" fmla="*/ 207900 h 2105025"/>
              <a:gd name="connsiteX6" fmla="*/ 1434548 w 1603616"/>
              <a:gd name="connsiteY6" fmla="*/ 207900 h 2105025"/>
              <a:gd name="connsiteX7" fmla="*/ 1434548 w 1603616"/>
              <a:gd name="connsiteY7" fmla="*/ 557217 h 2105025"/>
              <a:gd name="connsiteX8" fmla="*/ 1434548 w 1603616"/>
              <a:gd name="connsiteY8" fmla="*/ 557216 h 2105025"/>
              <a:gd name="connsiteX9" fmla="*/ 1434548 w 1603616"/>
              <a:gd name="connsiteY9" fmla="*/ 2105025 h 2105025"/>
              <a:gd name="connsiteX10" fmla="*/ 0 w 1603616"/>
              <a:gd name="connsiteY10" fmla="*/ 2105025 h 2105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603616" h="2105025">
                <a:moveTo>
                  <a:pt x="1434548" y="207900"/>
                </a:moveTo>
                <a:lnTo>
                  <a:pt x="1603616" y="382559"/>
                </a:lnTo>
                <a:lnTo>
                  <a:pt x="1434548" y="557216"/>
                </a:lnTo>
                <a:close/>
                <a:moveTo>
                  <a:pt x="0" y="0"/>
                </a:moveTo>
                <a:lnTo>
                  <a:pt x="1434548" y="0"/>
                </a:lnTo>
                <a:lnTo>
                  <a:pt x="1434548" y="207900"/>
                </a:lnTo>
                <a:lnTo>
                  <a:pt x="1434548" y="207900"/>
                </a:lnTo>
                <a:lnTo>
                  <a:pt x="1434548" y="557217"/>
                </a:lnTo>
                <a:lnTo>
                  <a:pt x="1434548" y="557216"/>
                </a:lnTo>
                <a:lnTo>
                  <a:pt x="1434548" y="2105025"/>
                </a:lnTo>
                <a:lnTo>
                  <a:pt x="0" y="2105025"/>
                </a:lnTo>
                <a:close/>
              </a:path>
            </a:pathLst>
          </a:custGeom>
          <a:solidFill>
            <a:schemeClr val="bg2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 sz="800"/>
            </a:lvl1pPr>
          </a:lstStyle>
          <a:p>
            <a:r>
              <a:rPr lang="nl-NL" dirty="0"/>
              <a:t>Click on </a:t>
            </a:r>
            <a:r>
              <a:rPr lang="nl-NL" dirty="0" err="1"/>
              <a:t>the</a:t>
            </a:r>
            <a:r>
              <a:rPr lang="nl-NL" dirty="0"/>
              <a:t> icon </a:t>
            </a:r>
            <a:r>
              <a:rPr lang="nl-NL" dirty="0" err="1"/>
              <a:t>if</a:t>
            </a:r>
            <a:r>
              <a:rPr lang="nl-NL" dirty="0"/>
              <a:t> </a:t>
            </a:r>
            <a:r>
              <a:rPr lang="nl-NL" dirty="0" err="1"/>
              <a:t>you</a:t>
            </a:r>
            <a:r>
              <a:rPr lang="nl-NL" dirty="0"/>
              <a:t> want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add</a:t>
            </a:r>
            <a:r>
              <a:rPr lang="nl-NL" dirty="0"/>
              <a:t> </a:t>
            </a:r>
            <a:r>
              <a:rPr lang="nl-NL" dirty="0" err="1"/>
              <a:t>an</a:t>
            </a:r>
            <a:r>
              <a:rPr lang="nl-NL" dirty="0"/>
              <a:t> image</a:t>
            </a:r>
          </a:p>
        </p:txBody>
      </p:sp>
      <p:sp>
        <p:nvSpPr>
          <p:cNvPr id="35" name="Tijdelijke aanduiding voor tekst 24">
            <a:extLst>
              <a:ext uri="{FF2B5EF4-FFF2-40B4-BE49-F238E27FC236}">
                <a16:creationId xmlns:a16="http://schemas.microsoft.com/office/drawing/2014/main" id="{CF355DAA-3D50-BF7B-C885-37888FC0C3A0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2139950" y="3938172"/>
            <a:ext cx="1816100" cy="436328"/>
          </a:xfrm>
        </p:spPr>
        <p:txBody>
          <a:bodyPr anchor="b">
            <a:noAutofit/>
          </a:bodyPr>
          <a:lstStyle>
            <a:lvl1pPr>
              <a:defRPr lang="nl-NL" sz="1400" b="1" kern="1200" dirty="0">
                <a:solidFill>
                  <a:srgbClr val="0077B3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nl-NL"/>
              <a:t>Name</a:t>
            </a:r>
          </a:p>
        </p:txBody>
      </p:sp>
      <p:sp>
        <p:nvSpPr>
          <p:cNvPr id="36" name="Tijdelijke aanduiding voor tekst 24">
            <a:extLst>
              <a:ext uri="{FF2B5EF4-FFF2-40B4-BE49-F238E27FC236}">
                <a16:creationId xmlns:a16="http://schemas.microsoft.com/office/drawing/2014/main" id="{92F7FCE7-20AC-7AAC-1AC9-2230E8635CE4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2139950" y="4411985"/>
            <a:ext cx="1816100" cy="436328"/>
          </a:xfrm>
        </p:spPr>
        <p:txBody>
          <a:bodyPr anchor="t">
            <a:noAutofit/>
          </a:bodyPr>
          <a:lstStyle>
            <a:lvl1pPr>
              <a:defRPr lang="nl-NL" sz="1200" b="1" kern="1200" dirty="0">
                <a:solidFill>
                  <a:schemeClr val="tx1"/>
                </a:solidFill>
                <a:effectLst/>
                <a:latin typeface="+mj-lt"/>
                <a:ea typeface="+mn-ea"/>
                <a:cs typeface="Aptos" panose="020B0004020202020204" pitchFamily="34" charset="0"/>
              </a:defRPr>
            </a:lvl1pPr>
          </a:lstStyle>
          <a:p>
            <a:pPr lvl="0"/>
            <a:r>
              <a:rPr lang="nl-NL" err="1"/>
              <a:t>Role</a:t>
            </a:r>
            <a:endParaRPr lang="nl-NL"/>
          </a:p>
        </p:txBody>
      </p:sp>
      <p:sp>
        <p:nvSpPr>
          <p:cNvPr id="37" name="Tijdelijke aanduiding voor tekst 24">
            <a:extLst>
              <a:ext uri="{FF2B5EF4-FFF2-40B4-BE49-F238E27FC236}">
                <a16:creationId xmlns:a16="http://schemas.microsoft.com/office/drawing/2014/main" id="{BA1026DC-B365-D2F2-3808-C97E5BDFE3BC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2139950" y="4885798"/>
            <a:ext cx="1816100" cy="436328"/>
          </a:xfrm>
        </p:spPr>
        <p:txBody>
          <a:bodyPr anchor="t">
            <a:noAutofit/>
          </a:bodyPr>
          <a:lstStyle>
            <a:lvl1pPr>
              <a:defRPr lang="nl-NL" sz="1200" kern="1200" dirty="0">
                <a:solidFill>
                  <a:schemeClr val="tx1"/>
                </a:solidFill>
                <a:latin typeface="+mn-lt"/>
                <a:ea typeface="+mn-ea"/>
                <a:cs typeface="Aptos" panose="020B0004020202020204" pitchFamily="34" charset="0"/>
              </a:defRPr>
            </a:lvl1pPr>
          </a:lstStyle>
          <a:p>
            <a:pPr lvl="0"/>
            <a:r>
              <a:rPr lang="nl-NL" err="1"/>
              <a:t>Faculty</a:t>
            </a:r>
            <a:endParaRPr lang="nl-NL"/>
          </a:p>
        </p:txBody>
      </p:sp>
      <p:sp>
        <p:nvSpPr>
          <p:cNvPr id="38" name="Tijdelijke aanduiding voor tekst 22">
            <a:extLst>
              <a:ext uri="{FF2B5EF4-FFF2-40B4-BE49-F238E27FC236}">
                <a16:creationId xmlns:a16="http://schemas.microsoft.com/office/drawing/2014/main" id="{9757A69A-0E67-1DBC-DE5D-F96DD0C6D869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4292271" y="3881022"/>
            <a:ext cx="3633588" cy="2097303"/>
          </a:xfrm>
          <a:solidFill>
            <a:schemeClr val="bg2"/>
          </a:solidFill>
          <a:ln>
            <a:noFill/>
          </a:ln>
          <a:effectLst>
            <a:outerShdw blurRad="127000" dist="39872" dir="2760000" algn="ctr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algn="l">
              <a:defRPr lang="nl-NL" sz="100" dirty="0">
                <a:noFill/>
                <a:latin typeface="Aptos" panose="020B0004020202020204" pitchFamily="34" charset="0"/>
              </a:defRPr>
            </a:lvl1pPr>
          </a:lstStyle>
          <a:p>
            <a:pPr lvl="0" algn="ctr" defTabSz="914400"/>
            <a:r>
              <a:rPr lang="nl-NL"/>
              <a:t>Klikken om de tekststijl van het model te bewerken</a:t>
            </a:r>
          </a:p>
        </p:txBody>
      </p:sp>
      <p:sp>
        <p:nvSpPr>
          <p:cNvPr id="39" name="Tijdelijke aanduiding voor afbeelding 38">
            <a:extLst>
              <a:ext uri="{FF2B5EF4-FFF2-40B4-BE49-F238E27FC236}">
                <a16:creationId xmlns:a16="http://schemas.microsoft.com/office/drawing/2014/main" id="{127AB223-A471-0CBC-E96A-4771299EC3FF}"/>
              </a:ext>
            </a:extLst>
          </p:cNvPr>
          <p:cNvSpPr>
            <a:spLocks noGrp="1"/>
          </p:cNvSpPr>
          <p:nvPr>
            <p:ph type="pic" sz="quarter" idx="33" hasCustomPrompt="1"/>
          </p:nvPr>
        </p:nvSpPr>
        <p:spPr>
          <a:xfrm>
            <a:off x="4279900" y="3877162"/>
            <a:ext cx="1603616" cy="2105025"/>
          </a:xfrm>
          <a:custGeom>
            <a:avLst/>
            <a:gdLst>
              <a:gd name="connsiteX0" fmla="*/ 1434548 w 1603616"/>
              <a:gd name="connsiteY0" fmla="*/ 207900 h 2105025"/>
              <a:gd name="connsiteX1" fmla="*/ 1603616 w 1603616"/>
              <a:gd name="connsiteY1" fmla="*/ 382559 h 2105025"/>
              <a:gd name="connsiteX2" fmla="*/ 1434548 w 1603616"/>
              <a:gd name="connsiteY2" fmla="*/ 557216 h 2105025"/>
              <a:gd name="connsiteX3" fmla="*/ 0 w 1603616"/>
              <a:gd name="connsiteY3" fmla="*/ 0 h 2105025"/>
              <a:gd name="connsiteX4" fmla="*/ 1434548 w 1603616"/>
              <a:gd name="connsiteY4" fmla="*/ 0 h 2105025"/>
              <a:gd name="connsiteX5" fmla="*/ 1434548 w 1603616"/>
              <a:gd name="connsiteY5" fmla="*/ 207900 h 2105025"/>
              <a:gd name="connsiteX6" fmla="*/ 1434548 w 1603616"/>
              <a:gd name="connsiteY6" fmla="*/ 207900 h 2105025"/>
              <a:gd name="connsiteX7" fmla="*/ 1434548 w 1603616"/>
              <a:gd name="connsiteY7" fmla="*/ 557217 h 2105025"/>
              <a:gd name="connsiteX8" fmla="*/ 1434548 w 1603616"/>
              <a:gd name="connsiteY8" fmla="*/ 557216 h 2105025"/>
              <a:gd name="connsiteX9" fmla="*/ 1434548 w 1603616"/>
              <a:gd name="connsiteY9" fmla="*/ 2105025 h 2105025"/>
              <a:gd name="connsiteX10" fmla="*/ 0 w 1603616"/>
              <a:gd name="connsiteY10" fmla="*/ 2105025 h 2105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603616" h="2105025">
                <a:moveTo>
                  <a:pt x="1434548" y="207900"/>
                </a:moveTo>
                <a:lnTo>
                  <a:pt x="1603616" y="382559"/>
                </a:lnTo>
                <a:lnTo>
                  <a:pt x="1434548" y="557216"/>
                </a:lnTo>
                <a:close/>
                <a:moveTo>
                  <a:pt x="0" y="0"/>
                </a:moveTo>
                <a:lnTo>
                  <a:pt x="1434548" y="0"/>
                </a:lnTo>
                <a:lnTo>
                  <a:pt x="1434548" y="207900"/>
                </a:lnTo>
                <a:lnTo>
                  <a:pt x="1434548" y="207900"/>
                </a:lnTo>
                <a:lnTo>
                  <a:pt x="1434548" y="557217"/>
                </a:lnTo>
                <a:lnTo>
                  <a:pt x="1434548" y="557216"/>
                </a:lnTo>
                <a:lnTo>
                  <a:pt x="1434548" y="2105025"/>
                </a:lnTo>
                <a:lnTo>
                  <a:pt x="0" y="2105025"/>
                </a:lnTo>
                <a:close/>
              </a:path>
            </a:pathLst>
          </a:custGeom>
          <a:solidFill>
            <a:schemeClr val="bg2">
              <a:lumMod val="95000"/>
            </a:schemeClr>
          </a:solidFill>
        </p:spPr>
        <p:txBody>
          <a:bodyPr wrap="square">
            <a:noAutofit/>
          </a:bodyPr>
          <a:lstStyle>
            <a:lvl1pPr>
              <a:defRPr sz="800"/>
            </a:lvl1pPr>
          </a:lstStyle>
          <a:p>
            <a:r>
              <a:rPr lang="nl-NL" dirty="0"/>
              <a:t>Click on </a:t>
            </a:r>
            <a:r>
              <a:rPr lang="nl-NL" dirty="0" err="1"/>
              <a:t>the</a:t>
            </a:r>
            <a:r>
              <a:rPr lang="nl-NL" dirty="0"/>
              <a:t> icon </a:t>
            </a:r>
            <a:r>
              <a:rPr lang="nl-NL" dirty="0" err="1"/>
              <a:t>if</a:t>
            </a:r>
            <a:r>
              <a:rPr lang="nl-NL" dirty="0"/>
              <a:t> </a:t>
            </a:r>
            <a:r>
              <a:rPr lang="nl-NL" dirty="0" err="1"/>
              <a:t>you</a:t>
            </a:r>
            <a:r>
              <a:rPr lang="nl-NL" dirty="0"/>
              <a:t> want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add</a:t>
            </a:r>
            <a:r>
              <a:rPr lang="nl-NL" dirty="0"/>
              <a:t> </a:t>
            </a:r>
            <a:r>
              <a:rPr lang="nl-NL" dirty="0" err="1"/>
              <a:t>an</a:t>
            </a:r>
            <a:r>
              <a:rPr lang="nl-NL" dirty="0"/>
              <a:t> image</a:t>
            </a:r>
          </a:p>
        </p:txBody>
      </p:sp>
      <p:sp>
        <p:nvSpPr>
          <p:cNvPr id="40" name="Tijdelijke aanduiding voor tekst 24">
            <a:extLst>
              <a:ext uri="{FF2B5EF4-FFF2-40B4-BE49-F238E27FC236}">
                <a16:creationId xmlns:a16="http://schemas.microsoft.com/office/drawing/2014/main" id="{8CB5339B-E95B-436B-6445-2CC6366A7F3E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5988049" y="3938172"/>
            <a:ext cx="1816100" cy="436328"/>
          </a:xfrm>
        </p:spPr>
        <p:txBody>
          <a:bodyPr anchor="b">
            <a:noAutofit/>
          </a:bodyPr>
          <a:lstStyle>
            <a:lvl1pPr>
              <a:defRPr lang="nl-NL" sz="1400" b="1" kern="1200" dirty="0">
                <a:solidFill>
                  <a:srgbClr val="0077B3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nl-NL"/>
              <a:t>Name</a:t>
            </a:r>
          </a:p>
        </p:txBody>
      </p:sp>
      <p:sp>
        <p:nvSpPr>
          <p:cNvPr id="41" name="Tijdelijke aanduiding voor tekst 24">
            <a:extLst>
              <a:ext uri="{FF2B5EF4-FFF2-40B4-BE49-F238E27FC236}">
                <a16:creationId xmlns:a16="http://schemas.microsoft.com/office/drawing/2014/main" id="{769B8132-AD98-D502-4125-80268A522F12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5988049" y="4411985"/>
            <a:ext cx="1816100" cy="436328"/>
          </a:xfrm>
        </p:spPr>
        <p:txBody>
          <a:bodyPr anchor="t">
            <a:noAutofit/>
          </a:bodyPr>
          <a:lstStyle>
            <a:lvl1pPr>
              <a:defRPr lang="nl-NL" sz="1200" b="1" kern="1200" dirty="0">
                <a:solidFill>
                  <a:schemeClr val="tx1"/>
                </a:solidFill>
                <a:effectLst/>
                <a:latin typeface="+mj-lt"/>
                <a:ea typeface="+mn-ea"/>
                <a:cs typeface="Aptos" panose="020B0004020202020204" pitchFamily="34" charset="0"/>
              </a:defRPr>
            </a:lvl1pPr>
          </a:lstStyle>
          <a:p>
            <a:pPr lvl="0"/>
            <a:r>
              <a:rPr lang="nl-NL" err="1"/>
              <a:t>Role</a:t>
            </a:r>
            <a:endParaRPr lang="nl-NL"/>
          </a:p>
        </p:txBody>
      </p:sp>
      <p:sp>
        <p:nvSpPr>
          <p:cNvPr id="42" name="Tijdelijke aanduiding voor tekst 24">
            <a:extLst>
              <a:ext uri="{FF2B5EF4-FFF2-40B4-BE49-F238E27FC236}">
                <a16:creationId xmlns:a16="http://schemas.microsoft.com/office/drawing/2014/main" id="{B52CE6EE-B925-65A9-3728-D23B1B176466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5988049" y="4885798"/>
            <a:ext cx="1816100" cy="436328"/>
          </a:xfrm>
        </p:spPr>
        <p:txBody>
          <a:bodyPr anchor="t">
            <a:noAutofit/>
          </a:bodyPr>
          <a:lstStyle>
            <a:lvl1pPr>
              <a:defRPr lang="nl-NL" sz="1200" kern="1200" dirty="0">
                <a:solidFill>
                  <a:schemeClr val="tx1"/>
                </a:solidFill>
                <a:latin typeface="+mn-lt"/>
                <a:ea typeface="+mn-ea"/>
                <a:cs typeface="Aptos" panose="020B0004020202020204" pitchFamily="34" charset="0"/>
              </a:defRPr>
            </a:lvl1pPr>
          </a:lstStyle>
          <a:p>
            <a:pPr lvl="0"/>
            <a:r>
              <a:rPr lang="nl-NL" err="1"/>
              <a:t>Faculty</a:t>
            </a:r>
            <a:endParaRPr lang="nl-NL"/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B89B438E-7250-7384-E525-FA039241B31E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8128000" y="1576388"/>
            <a:ext cx="3632201" cy="4418012"/>
          </a:xfrm>
        </p:spPr>
        <p:txBody>
          <a:bodyPr/>
          <a:lstStyle>
            <a:lvl1pPr>
              <a:lnSpc>
                <a:spcPct val="100000"/>
              </a:lnSpc>
              <a:spcAft>
                <a:spcPts val="1200"/>
              </a:spcAft>
              <a:defRPr/>
            </a:lvl1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text</a:t>
            </a:r>
            <a:r>
              <a:rPr lang="nl-NL" dirty="0"/>
              <a:t> </a:t>
            </a:r>
            <a:r>
              <a:rPr lang="nl-NL" dirty="0" err="1"/>
              <a:t>style</a:t>
            </a:r>
            <a:r>
              <a:rPr lang="nl-NL" dirty="0"/>
              <a:t> of model</a:t>
            </a:r>
          </a:p>
          <a:p>
            <a:pPr lvl="1"/>
            <a:r>
              <a:rPr lang="nl-NL" dirty="0"/>
              <a:t>Body</a:t>
            </a:r>
          </a:p>
          <a:p>
            <a:pPr lvl="2"/>
            <a:r>
              <a:rPr lang="nl-NL" dirty="0" err="1"/>
              <a:t>Bullet</a:t>
            </a:r>
            <a:r>
              <a:rPr lang="nl-NL" dirty="0"/>
              <a:t> level 1</a:t>
            </a:r>
          </a:p>
          <a:p>
            <a:pPr lvl="3"/>
            <a:r>
              <a:rPr lang="nl-NL" dirty="0" err="1"/>
              <a:t>Bullet</a:t>
            </a:r>
            <a:r>
              <a:rPr lang="nl-NL" dirty="0"/>
              <a:t> level 2</a:t>
            </a:r>
          </a:p>
          <a:p>
            <a:pPr lvl="4"/>
            <a:r>
              <a:rPr lang="nl-NL" dirty="0"/>
              <a:t>Small </a:t>
            </a:r>
            <a:r>
              <a:rPr lang="nl-NL" dirty="0" err="1"/>
              <a:t>text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153374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c spac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kstvak 2">
            <a:extLst>
              <a:ext uri="{FF2B5EF4-FFF2-40B4-BE49-F238E27FC236}">
                <a16:creationId xmlns:a16="http://schemas.microsoft.com/office/drawing/2014/main" id="{789DAC3E-F024-AC44-97AE-3E8B420650A3}"/>
              </a:ext>
            </a:extLst>
          </p:cNvPr>
          <p:cNvSpPr txBox="1"/>
          <p:nvPr/>
        </p:nvSpPr>
        <p:spPr>
          <a:xfrm>
            <a:off x="717847" y="6383708"/>
            <a:ext cx="0" cy="0"/>
          </a:xfrm>
          <a:prstGeom prst="rect">
            <a:avLst/>
          </a:prstGeom>
          <a:solidFill>
            <a:schemeClr val="bg1"/>
          </a:solidFill>
          <a:effectLst>
            <a:outerShdw blurRad="254000" dist="127000" dir="2700000" algn="ctr" rotWithShape="0">
              <a:schemeClr val="tx1">
                <a:alpha val="5000"/>
              </a:schemeClr>
            </a:outerShdw>
          </a:effectLst>
        </p:spPr>
        <p:txBody>
          <a:bodyPr wrap="none" lIns="360000" tIns="360000" rIns="360000" bIns="360000" rtlCol="0">
            <a:noAutofit/>
          </a:bodyPr>
          <a:lstStyle/>
          <a:p>
            <a:pPr algn="l"/>
            <a:endParaRPr lang="nl-NL" sz="2400">
              <a:solidFill>
                <a:srgbClr val="005CA9"/>
              </a:solidFill>
            </a:endParaRPr>
          </a:p>
        </p:txBody>
      </p:sp>
      <p:sp>
        <p:nvSpPr>
          <p:cNvPr id="9" name="TypeTextLevel" hidden="1">
            <a:extLst>
              <a:ext uri="{FF2B5EF4-FFF2-40B4-BE49-F238E27FC236}">
                <a16:creationId xmlns:a16="http://schemas.microsoft.com/office/drawing/2014/main" id="{0295FA58-33EA-4383-82B8-1D8CB2FC7541}"/>
              </a:ext>
            </a:extLst>
          </p:cNvPr>
          <p:cNvSpPr txBox="1"/>
          <p:nvPr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6" name="Tekstvak 2">
            <a:extLst>
              <a:ext uri="{FF2B5EF4-FFF2-40B4-BE49-F238E27FC236}">
                <a16:creationId xmlns:a16="http://schemas.microsoft.com/office/drawing/2014/main" id="{293B0EC0-BC17-4795-FA99-C8ADCB45CCCA}"/>
              </a:ext>
            </a:extLst>
          </p:cNvPr>
          <p:cNvSpPr txBox="1"/>
          <p:nvPr/>
        </p:nvSpPr>
        <p:spPr>
          <a:xfrm>
            <a:off x="717847" y="6383708"/>
            <a:ext cx="0" cy="0"/>
          </a:xfrm>
          <a:prstGeom prst="rect">
            <a:avLst/>
          </a:prstGeom>
          <a:solidFill>
            <a:schemeClr val="bg1"/>
          </a:solidFill>
          <a:effectLst>
            <a:outerShdw blurRad="254000" dist="127000" dir="2700000" algn="ctr" rotWithShape="0">
              <a:schemeClr val="tx1">
                <a:alpha val="5000"/>
              </a:schemeClr>
            </a:outerShdw>
          </a:effectLst>
        </p:spPr>
        <p:txBody>
          <a:bodyPr wrap="none" lIns="360000" tIns="360000" rIns="360000" bIns="360000" rtlCol="0">
            <a:noAutofit/>
          </a:bodyPr>
          <a:lstStyle/>
          <a:p>
            <a:pPr algn="l"/>
            <a:endParaRPr lang="nl-NL" sz="2400">
              <a:solidFill>
                <a:srgbClr val="005CA9"/>
              </a:solidFill>
            </a:endParaRPr>
          </a:p>
        </p:txBody>
      </p:sp>
      <p:sp>
        <p:nvSpPr>
          <p:cNvPr id="8" name="TypeTextLevel" hidden="1">
            <a:extLst>
              <a:ext uri="{FF2B5EF4-FFF2-40B4-BE49-F238E27FC236}">
                <a16:creationId xmlns:a16="http://schemas.microsoft.com/office/drawing/2014/main" id="{AF3FBA94-0A43-720B-BB31-157D9844CA89}"/>
              </a:ext>
            </a:extLst>
          </p:cNvPr>
          <p:cNvSpPr txBox="1"/>
          <p:nvPr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11" name="Tekstvak 2">
            <a:extLst>
              <a:ext uri="{FF2B5EF4-FFF2-40B4-BE49-F238E27FC236}">
                <a16:creationId xmlns:a16="http://schemas.microsoft.com/office/drawing/2014/main" id="{06DE5BC2-E691-C38C-7E37-F1FF5C5DCBF4}"/>
              </a:ext>
            </a:extLst>
          </p:cNvPr>
          <p:cNvSpPr txBox="1"/>
          <p:nvPr userDrawn="1"/>
        </p:nvSpPr>
        <p:spPr>
          <a:xfrm>
            <a:off x="717847" y="6383708"/>
            <a:ext cx="0" cy="0"/>
          </a:xfrm>
          <a:prstGeom prst="rect">
            <a:avLst/>
          </a:prstGeom>
          <a:solidFill>
            <a:schemeClr val="bg1"/>
          </a:solidFill>
          <a:effectLst>
            <a:outerShdw blurRad="254000" dist="127000" dir="2700000" algn="ctr" rotWithShape="0">
              <a:schemeClr val="tx1">
                <a:alpha val="5000"/>
              </a:schemeClr>
            </a:outerShdw>
          </a:effectLst>
        </p:spPr>
        <p:txBody>
          <a:bodyPr wrap="none" lIns="360000" tIns="360000" rIns="360000" bIns="360000" rtlCol="0">
            <a:noAutofit/>
          </a:bodyPr>
          <a:lstStyle/>
          <a:p>
            <a:pPr algn="l"/>
            <a:endParaRPr lang="nl-NL" sz="2400">
              <a:solidFill>
                <a:srgbClr val="005CA9"/>
              </a:solidFill>
            </a:endParaRPr>
          </a:p>
        </p:txBody>
      </p:sp>
      <p:sp>
        <p:nvSpPr>
          <p:cNvPr id="12" name="TypeTextLevel" hidden="1">
            <a:extLst>
              <a:ext uri="{FF2B5EF4-FFF2-40B4-BE49-F238E27FC236}">
                <a16:creationId xmlns:a16="http://schemas.microsoft.com/office/drawing/2014/main" id="{1A782C8E-163B-677B-2BFA-D25C6E19B318}"/>
              </a:ext>
            </a:extLst>
          </p:cNvPr>
          <p:cNvSpPr txBox="1"/>
          <p:nvPr userDrawn="1"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14" name="Titel 13">
            <a:extLst>
              <a:ext uri="{FF2B5EF4-FFF2-40B4-BE49-F238E27FC236}">
                <a16:creationId xmlns:a16="http://schemas.microsoft.com/office/drawing/2014/main" id="{5CAA35DA-1254-6E4A-3C16-E3B69FDB980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nl-NL" dirty="0"/>
              <a:t>Click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style</a:t>
            </a:r>
            <a:endParaRPr lang="nl-NL" dirty="0"/>
          </a:p>
        </p:txBody>
      </p:sp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42B726BF-7D6C-A126-E8FD-4B43F574E265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EC6EDF43-1019-F745-91E9-04F49F6AC115}" type="datetime1">
              <a:rPr lang="nl-NL" smtClean="0"/>
              <a:t>27-03-2025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D7035D2F-F55E-FC9B-F649-09773DEA6FA0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nl-NL"/>
              <a:t>Name of the Faculty or Research Institute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5F4364D5-FD8B-B0E6-4699-51F4E78611A1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40C1E0B-154D-844F-9C3C-CB8827A7EAB0}" type="slidenum">
              <a:rPr lang="nl-NL" smtClean="0"/>
              <a:pPr/>
              <a:t>‹#›</a:t>
            </a:fld>
            <a:endParaRPr lang="nl-NL"/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1272E796-0562-73EA-5614-C6BAEBE8790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800" y="1576388"/>
            <a:ext cx="3632201" cy="4418012"/>
          </a:xfrm>
        </p:spPr>
        <p:txBody>
          <a:bodyPr/>
          <a:lstStyle>
            <a:lvl1pPr>
              <a:lnSpc>
                <a:spcPct val="100000"/>
              </a:lnSpc>
              <a:spcAft>
                <a:spcPts val="1200"/>
              </a:spcAft>
              <a:defRPr/>
            </a:lvl1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text</a:t>
            </a:r>
            <a:r>
              <a:rPr lang="nl-NL" dirty="0"/>
              <a:t> </a:t>
            </a:r>
            <a:r>
              <a:rPr lang="nl-NL" dirty="0" err="1"/>
              <a:t>style</a:t>
            </a:r>
            <a:r>
              <a:rPr lang="nl-NL" dirty="0"/>
              <a:t> of model</a:t>
            </a:r>
          </a:p>
          <a:p>
            <a:pPr lvl="1"/>
            <a:r>
              <a:rPr lang="nl-NL" dirty="0"/>
              <a:t>Body</a:t>
            </a:r>
          </a:p>
          <a:p>
            <a:pPr lvl="2"/>
            <a:r>
              <a:rPr lang="nl-NL" dirty="0" err="1"/>
              <a:t>Bullet</a:t>
            </a:r>
            <a:r>
              <a:rPr lang="nl-NL" dirty="0"/>
              <a:t> level 1</a:t>
            </a:r>
          </a:p>
          <a:p>
            <a:pPr lvl="3"/>
            <a:r>
              <a:rPr lang="nl-NL" dirty="0" err="1"/>
              <a:t>Bullet</a:t>
            </a:r>
            <a:r>
              <a:rPr lang="nl-NL" dirty="0"/>
              <a:t> level 2</a:t>
            </a:r>
          </a:p>
          <a:p>
            <a:pPr lvl="4"/>
            <a:r>
              <a:rPr lang="nl-NL" dirty="0"/>
              <a:t>Small </a:t>
            </a:r>
            <a:r>
              <a:rPr lang="nl-NL" dirty="0" err="1"/>
              <a:t>text</a:t>
            </a:r>
            <a:endParaRPr lang="en-GB" dirty="0"/>
          </a:p>
        </p:txBody>
      </p:sp>
      <p:sp>
        <p:nvSpPr>
          <p:cNvPr id="15" name="Text Placeholder 5">
            <a:extLst>
              <a:ext uri="{FF2B5EF4-FFF2-40B4-BE49-F238E27FC236}">
                <a16:creationId xmlns:a16="http://schemas.microsoft.com/office/drawing/2014/main" id="{819E97F9-28B2-BE9A-924E-34775C3ECB3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279899" y="1576388"/>
            <a:ext cx="7481689" cy="4418012"/>
          </a:xfrm>
        </p:spPr>
        <p:txBody>
          <a:bodyPr/>
          <a:lstStyle>
            <a:lvl1pPr>
              <a:lnSpc>
                <a:spcPct val="100000"/>
              </a:lnSpc>
              <a:spcAft>
                <a:spcPts val="1200"/>
              </a:spcAft>
              <a:defRPr/>
            </a:lvl1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text</a:t>
            </a:r>
            <a:r>
              <a:rPr lang="nl-NL" dirty="0"/>
              <a:t> </a:t>
            </a:r>
            <a:r>
              <a:rPr lang="nl-NL" dirty="0" err="1"/>
              <a:t>style</a:t>
            </a:r>
            <a:r>
              <a:rPr lang="nl-NL" dirty="0"/>
              <a:t> of model</a:t>
            </a:r>
          </a:p>
          <a:p>
            <a:pPr lvl="1"/>
            <a:r>
              <a:rPr lang="nl-NL" dirty="0"/>
              <a:t>Body</a:t>
            </a:r>
          </a:p>
          <a:p>
            <a:pPr lvl="2"/>
            <a:r>
              <a:rPr lang="nl-NL" dirty="0" err="1"/>
              <a:t>Bullet</a:t>
            </a:r>
            <a:r>
              <a:rPr lang="nl-NL" dirty="0"/>
              <a:t> level 1</a:t>
            </a:r>
          </a:p>
          <a:p>
            <a:pPr lvl="3"/>
            <a:r>
              <a:rPr lang="nl-NL" dirty="0" err="1"/>
              <a:t>Bullet</a:t>
            </a:r>
            <a:r>
              <a:rPr lang="nl-NL" dirty="0"/>
              <a:t> level 2</a:t>
            </a:r>
          </a:p>
          <a:p>
            <a:pPr lvl="4"/>
            <a:r>
              <a:rPr lang="nl-NL" dirty="0"/>
              <a:t>Small </a:t>
            </a:r>
            <a:r>
              <a:rPr lang="nl-NL" dirty="0" err="1"/>
              <a:t>text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646127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peTextLevel" hidden="1">
            <a:extLst>
              <a:ext uri="{FF2B5EF4-FFF2-40B4-BE49-F238E27FC236}">
                <a16:creationId xmlns:a16="http://schemas.microsoft.com/office/drawing/2014/main" id="{810C2A13-CF92-47CC-8BB1-C1C4211AF7A8}"/>
              </a:ext>
            </a:extLst>
          </p:cNvPr>
          <p:cNvSpPr txBox="1"/>
          <p:nvPr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3" name="Tijdelijke aanduiding voor grafiek 2">
            <a:extLst>
              <a:ext uri="{FF2B5EF4-FFF2-40B4-BE49-F238E27FC236}">
                <a16:creationId xmlns:a16="http://schemas.microsoft.com/office/drawing/2014/main" id="{6242F550-7723-ABC9-E589-07CBDDF4ACF8}"/>
              </a:ext>
            </a:extLst>
          </p:cNvPr>
          <p:cNvSpPr>
            <a:spLocks noGrp="1"/>
          </p:cNvSpPr>
          <p:nvPr>
            <p:ph type="chart" sz="quarter" idx="17" hasCustomPrompt="1"/>
          </p:nvPr>
        </p:nvSpPr>
        <p:spPr>
          <a:xfrm>
            <a:off x="442913" y="1576388"/>
            <a:ext cx="7469187" cy="4418012"/>
          </a:xfrm>
        </p:spPr>
        <p:txBody>
          <a:bodyPr/>
          <a:lstStyle/>
          <a:p>
            <a:r>
              <a:rPr lang="nl-NL" dirty="0"/>
              <a:t>Click on </a:t>
            </a:r>
            <a:r>
              <a:rPr lang="nl-NL" dirty="0" err="1"/>
              <a:t>the</a:t>
            </a:r>
            <a:r>
              <a:rPr lang="nl-NL" dirty="0"/>
              <a:t> icon </a:t>
            </a:r>
            <a:r>
              <a:rPr lang="nl-NL" dirty="0" err="1"/>
              <a:t>if</a:t>
            </a:r>
            <a:r>
              <a:rPr lang="nl-NL" dirty="0"/>
              <a:t> </a:t>
            </a:r>
            <a:r>
              <a:rPr lang="nl-NL" dirty="0" err="1"/>
              <a:t>you</a:t>
            </a:r>
            <a:r>
              <a:rPr lang="nl-NL" dirty="0"/>
              <a:t> want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add</a:t>
            </a:r>
            <a:r>
              <a:rPr lang="nl-NL" dirty="0"/>
              <a:t> a </a:t>
            </a:r>
            <a:r>
              <a:rPr lang="nl-NL" dirty="0" err="1"/>
              <a:t>graph</a:t>
            </a:r>
            <a:endParaRPr lang="nl-NL" dirty="0"/>
          </a:p>
        </p:txBody>
      </p:sp>
      <p:sp>
        <p:nvSpPr>
          <p:cNvPr id="2" name="TypeTextLevel" hidden="1">
            <a:extLst>
              <a:ext uri="{FF2B5EF4-FFF2-40B4-BE49-F238E27FC236}">
                <a16:creationId xmlns:a16="http://schemas.microsoft.com/office/drawing/2014/main" id="{72110CB8-C7B7-4DD1-8441-45E474EC81A6}"/>
              </a:ext>
            </a:extLst>
          </p:cNvPr>
          <p:cNvSpPr txBox="1"/>
          <p:nvPr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4" name="TypeTextLevel" hidden="1">
            <a:extLst>
              <a:ext uri="{FF2B5EF4-FFF2-40B4-BE49-F238E27FC236}">
                <a16:creationId xmlns:a16="http://schemas.microsoft.com/office/drawing/2014/main" id="{ACCDB881-0014-8524-DFF1-7DAC4A0D1BE2}"/>
              </a:ext>
            </a:extLst>
          </p:cNvPr>
          <p:cNvSpPr txBox="1"/>
          <p:nvPr userDrawn="1"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9" name="Titel 8">
            <a:extLst>
              <a:ext uri="{FF2B5EF4-FFF2-40B4-BE49-F238E27FC236}">
                <a16:creationId xmlns:a16="http://schemas.microsoft.com/office/drawing/2014/main" id="{A35A97D1-D86E-85E7-D601-FCFB317C5AC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nl-NL" dirty="0"/>
              <a:t>Click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style</a:t>
            </a:r>
            <a:endParaRPr lang="nl-NL" dirty="0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4CC08748-9181-C279-355E-D681C6C5DADC}"/>
              </a:ext>
            </a:extLst>
          </p:cNvPr>
          <p:cNvSpPr>
            <a:spLocks noGrp="1"/>
          </p:cNvSpPr>
          <p:nvPr>
            <p:ph type="dt" sz="half" idx="18"/>
          </p:nvPr>
        </p:nvSpPr>
        <p:spPr/>
        <p:txBody>
          <a:bodyPr/>
          <a:lstStyle/>
          <a:p>
            <a:fld id="{7CE6BAF0-0D0D-F945-AFA2-A65278DBA165}" type="datetime1">
              <a:rPr lang="nl-NL" smtClean="0"/>
              <a:t>27-03-2025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29DF92E0-FEBB-77C7-B880-8D660728C42A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nl-NL"/>
              <a:t>Name of the Faculty or Research Institute</a:t>
            </a:r>
          </a:p>
        </p:txBody>
      </p:sp>
      <p:sp>
        <p:nvSpPr>
          <p:cNvPr id="8" name="Tijdelijke aanduiding voor dianummer 7">
            <a:extLst>
              <a:ext uri="{FF2B5EF4-FFF2-40B4-BE49-F238E27FC236}">
                <a16:creationId xmlns:a16="http://schemas.microsoft.com/office/drawing/2014/main" id="{D07055D3-C543-77AB-7A53-0DE3FCED84FD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/>
          <a:p>
            <a:fld id="{840C1E0B-154D-844F-9C3C-CB8827A7EAB0}" type="slidenum">
              <a:rPr lang="nl-NL" smtClean="0"/>
              <a:pPr/>
              <a:t>‹#›</a:t>
            </a:fld>
            <a:endParaRPr lang="nl-NL"/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41D08785-AC2D-687B-D9D5-B893D7B7680A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128000" y="1576388"/>
            <a:ext cx="3632201" cy="4418012"/>
          </a:xfrm>
        </p:spPr>
        <p:txBody>
          <a:bodyPr/>
          <a:lstStyle>
            <a:lvl1pPr>
              <a:lnSpc>
                <a:spcPct val="100000"/>
              </a:lnSpc>
              <a:spcAft>
                <a:spcPts val="1200"/>
              </a:spcAft>
              <a:defRPr/>
            </a:lvl1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text</a:t>
            </a:r>
            <a:r>
              <a:rPr lang="nl-NL" dirty="0"/>
              <a:t> </a:t>
            </a:r>
            <a:r>
              <a:rPr lang="nl-NL" dirty="0" err="1"/>
              <a:t>style</a:t>
            </a:r>
            <a:r>
              <a:rPr lang="nl-NL" dirty="0"/>
              <a:t> of model</a:t>
            </a:r>
          </a:p>
          <a:p>
            <a:pPr lvl="1"/>
            <a:r>
              <a:rPr lang="nl-NL" dirty="0"/>
              <a:t>Body</a:t>
            </a:r>
          </a:p>
          <a:p>
            <a:pPr lvl="2"/>
            <a:r>
              <a:rPr lang="nl-NL" dirty="0" err="1"/>
              <a:t>Bullet</a:t>
            </a:r>
            <a:r>
              <a:rPr lang="nl-NL" dirty="0"/>
              <a:t> level 1</a:t>
            </a:r>
          </a:p>
          <a:p>
            <a:pPr lvl="3"/>
            <a:r>
              <a:rPr lang="nl-NL" dirty="0" err="1"/>
              <a:t>Bullet</a:t>
            </a:r>
            <a:r>
              <a:rPr lang="nl-NL" dirty="0"/>
              <a:t> level 2</a:t>
            </a:r>
          </a:p>
          <a:p>
            <a:pPr lvl="4"/>
            <a:r>
              <a:rPr lang="nl-NL" dirty="0"/>
              <a:t>Small </a:t>
            </a:r>
            <a:r>
              <a:rPr lang="nl-NL" dirty="0" err="1"/>
              <a:t>text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468383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peTextLevel" hidden="1">
            <a:extLst>
              <a:ext uri="{FF2B5EF4-FFF2-40B4-BE49-F238E27FC236}">
                <a16:creationId xmlns:a16="http://schemas.microsoft.com/office/drawing/2014/main" id="{AAD0BC9D-8444-4495-A390-04858A2A3185}"/>
              </a:ext>
            </a:extLst>
          </p:cNvPr>
          <p:cNvSpPr txBox="1"/>
          <p:nvPr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2" name="TypeTextLevel" hidden="1">
            <a:extLst>
              <a:ext uri="{FF2B5EF4-FFF2-40B4-BE49-F238E27FC236}">
                <a16:creationId xmlns:a16="http://schemas.microsoft.com/office/drawing/2014/main" id="{D1F7F068-1608-1F4A-BC4C-391FF35851D7}"/>
              </a:ext>
            </a:extLst>
          </p:cNvPr>
          <p:cNvSpPr txBox="1"/>
          <p:nvPr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3" name="TypeTextLevel" hidden="1">
            <a:extLst>
              <a:ext uri="{FF2B5EF4-FFF2-40B4-BE49-F238E27FC236}">
                <a16:creationId xmlns:a16="http://schemas.microsoft.com/office/drawing/2014/main" id="{B81D75B9-CF4A-86F0-4E04-3BEC89185FCE}"/>
              </a:ext>
            </a:extLst>
          </p:cNvPr>
          <p:cNvSpPr txBox="1"/>
          <p:nvPr userDrawn="1"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F7E6BE1-1405-0CB4-1657-F8CB8D16718A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EF82CA3-7C8A-734A-9FD6-58AE42A539BB}" type="datetime1">
              <a:rPr lang="nl-NL" smtClean="0"/>
              <a:t>27-03-2025</a:t>
            </a:fld>
            <a:endParaRPr lang="nl-NL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3346DECC-2467-6850-18F6-7DBCE0DE3A4B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nl-NL"/>
              <a:t>Name of the Faculty or Research Institute</a:t>
            </a:r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96C49121-804B-D1CF-97AF-4E0B92DACE50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40C1E0B-154D-844F-9C3C-CB8827A7EAB0}" type="slidenum">
              <a:rPr lang="nl-NL" smtClean="0"/>
              <a:pPr/>
              <a:t>‹#›</a:t>
            </a:fld>
            <a:endParaRPr lang="nl-NL"/>
          </a:p>
        </p:txBody>
      </p:sp>
      <p:sp>
        <p:nvSpPr>
          <p:cNvPr id="12" name="Titel 11">
            <a:extLst>
              <a:ext uri="{FF2B5EF4-FFF2-40B4-BE49-F238E27FC236}">
                <a16:creationId xmlns:a16="http://schemas.microsoft.com/office/drawing/2014/main" id="{BECA456A-618E-FAF0-453B-73A4C46C31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nl-NL" dirty="0"/>
              <a:t>Click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style</a:t>
            </a:r>
            <a:endParaRPr lang="nl-NL" dirty="0"/>
          </a:p>
        </p:txBody>
      </p:sp>
      <p:sp>
        <p:nvSpPr>
          <p:cNvPr id="6" name="Tijdelijke aanduiding voor tabel 5">
            <a:extLst>
              <a:ext uri="{FF2B5EF4-FFF2-40B4-BE49-F238E27FC236}">
                <a16:creationId xmlns:a16="http://schemas.microsoft.com/office/drawing/2014/main" id="{47E62785-8AAB-6D1E-69E3-B00A4B93325C}"/>
              </a:ext>
            </a:extLst>
          </p:cNvPr>
          <p:cNvSpPr>
            <a:spLocks noGrp="1"/>
          </p:cNvSpPr>
          <p:nvPr>
            <p:ph type="tbl" sz="quarter" idx="17" hasCustomPrompt="1"/>
          </p:nvPr>
        </p:nvSpPr>
        <p:spPr>
          <a:xfrm>
            <a:off x="431801" y="1576388"/>
            <a:ext cx="7480300" cy="4418013"/>
          </a:xfrm>
        </p:spPr>
        <p:txBody>
          <a:bodyPr/>
          <a:lstStyle/>
          <a:p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add</a:t>
            </a:r>
            <a:r>
              <a:rPr lang="nl-NL" dirty="0"/>
              <a:t> a </a:t>
            </a:r>
            <a:r>
              <a:rPr lang="nl-NL" dirty="0" err="1"/>
              <a:t>table</a:t>
            </a:r>
            <a:r>
              <a:rPr lang="nl-NL" dirty="0"/>
              <a:t>, click on </a:t>
            </a:r>
            <a:r>
              <a:rPr lang="nl-NL" dirty="0" err="1"/>
              <a:t>the</a:t>
            </a:r>
            <a:r>
              <a:rPr lang="nl-NL" dirty="0"/>
              <a:t> icon</a:t>
            </a:r>
            <a:endParaRPr lang="en-GB" dirty="0"/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9CF73558-6FAD-BEAA-D4AC-CE2BC06B210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128000" y="1576388"/>
            <a:ext cx="3632201" cy="4418012"/>
          </a:xfrm>
        </p:spPr>
        <p:txBody>
          <a:bodyPr/>
          <a:lstStyle>
            <a:lvl1pPr>
              <a:lnSpc>
                <a:spcPct val="100000"/>
              </a:lnSpc>
              <a:spcAft>
                <a:spcPts val="1200"/>
              </a:spcAft>
              <a:defRPr/>
            </a:lvl1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text</a:t>
            </a:r>
            <a:r>
              <a:rPr lang="nl-NL" dirty="0"/>
              <a:t> </a:t>
            </a:r>
            <a:r>
              <a:rPr lang="nl-NL" dirty="0" err="1"/>
              <a:t>style</a:t>
            </a:r>
            <a:r>
              <a:rPr lang="nl-NL" dirty="0"/>
              <a:t> of model</a:t>
            </a:r>
          </a:p>
          <a:p>
            <a:pPr lvl="1"/>
            <a:r>
              <a:rPr lang="nl-NL" dirty="0"/>
              <a:t>Body</a:t>
            </a:r>
          </a:p>
          <a:p>
            <a:pPr lvl="2"/>
            <a:r>
              <a:rPr lang="nl-NL" dirty="0" err="1"/>
              <a:t>Bullet</a:t>
            </a:r>
            <a:r>
              <a:rPr lang="nl-NL" dirty="0"/>
              <a:t> level 1</a:t>
            </a:r>
          </a:p>
          <a:p>
            <a:pPr lvl="3"/>
            <a:r>
              <a:rPr lang="nl-NL" dirty="0" err="1"/>
              <a:t>Bullet</a:t>
            </a:r>
            <a:r>
              <a:rPr lang="nl-NL" dirty="0"/>
              <a:t> level 2</a:t>
            </a:r>
          </a:p>
          <a:p>
            <a:pPr lvl="4"/>
            <a:r>
              <a:rPr lang="nl-NL" dirty="0"/>
              <a:t>Small </a:t>
            </a:r>
            <a:r>
              <a:rPr lang="nl-NL" dirty="0" err="1"/>
              <a:t>text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806632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78CCDCD8-5715-96D1-23B2-6EDA2E5B9E3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0" y="0"/>
            <a:ext cx="12193588" cy="6858000"/>
          </a:xfrm>
          <a:prstGeom prst="rect">
            <a:avLst/>
          </a:prstGeom>
          <a:solidFill>
            <a:srgbClr val="DFF2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16000" tIns="216000" rIns="216000" bIns="21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l"/>
            <a:endParaRPr lang="nl-NL" sz="1800" err="1">
              <a:solidFill>
                <a:schemeClr val="bg2"/>
              </a:solidFill>
            </a:endParaRPr>
          </a:p>
        </p:txBody>
      </p:sp>
      <p:sp>
        <p:nvSpPr>
          <p:cNvPr id="6" name="Tijdelijke aanduiding voor afbeelding 5">
            <a:extLst>
              <a:ext uri="{FF2B5EF4-FFF2-40B4-BE49-F238E27FC236}">
                <a16:creationId xmlns:a16="http://schemas.microsoft.com/office/drawing/2014/main" id="{FE1CA300-B451-A048-8408-FA52BBBC47A5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2193588" cy="685800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r>
              <a:rPr lang="nl-NL" dirty="0"/>
              <a:t>Click on </a:t>
            </a:r>
            <a:r>
              <a:rPr lang="nl-NL" dirty="0" err="1"/>
              <a:t>the</a:t>
            </a:r>
            <a:r>
              <a:rPr lang="nl-NL" dirty="0"/>
              <a:t> icon </a:t>
            </a:r>
            <a:r>
              <a:rPr lang="nl-NL" dirty="0" err="1"/>
              <a:t>if</a:t>
            </a:r>
            <a:r>
              <a:rPr lang="nl-NL" dirty="0"/>
              <a:t> </a:t>
            </a:r>
            <a:r>
              <a:rPr lang="nl-NL" dirty="0" err="1"/>
              <a:t>you</a:t>
            </a:r>
            <a:r>
              <a:rPr lang="nl-NL" dirty="0"/>
              <a:t> want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add</a:t>
            </a:r>
            <a:r>
              <a:rPr lang="nl-NL" dirty="0"/>
              <a:t> a </a:t>
            </a:r>
            <a:r>
              <a:rPr lang="nl-NL" dirty="0" err="1"/>
              <a:t>graph</a:t>
            </a:r>
            <a:endParaRPr lang="nl-NL" dirty="0"/>
          </a:p>
        </p:txBody>
      </p:sp>
      <p:sp>
        <p:nvSpPr>
          <p:cNvPr id="10" name="Tijdelijke aanduiding voor tekst 9">
            <a:extLst>
              <a:ext uri="{FF2B5EF4-FFF2-40B4-BE49-F238E27FC236}">
                <a16:creationId xmlns:a16="http://schemas.microsoft.com/office/drawing/2014/main" id="{7D79DC2E-4F5A-E045-8370-A849FB985C5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0849" y="450850"/>
            <a:ext cx="3611599" cy="144552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r"/>
          </a:blipFill>
          <a:effectLst>
            <a:outerShdw blurRad="190500" dist="63500" dir="2700000" algn="tl" rotWithShape="0">
              <a:prstClr val="black">
                <a:alpha val="15000"/>
              </a:prstClr>
            </a:outerShdw>
          </a:effectLst>
        </p:spPr>
        <p:txBody>
          <a:bodyPr wrap="square" lIns="360000" tIns="270000" rIns="360000" bIns="270000" anchor="t" anchorCtr="0">
            <a:sp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2400">
                <a:solidFill>
                  <a:srgbClr val="005CA9"/>
                </a:solidFill>
              </a:defRPr>
            </a:lvl1pPr>
            <a:lvl2pPr marL="0" indent="0">
              <a:lnSpc>
                <a:spcPct val="100000"/>
              </a:lnSpc>
              <a:spcBef>
                <a:spcPts val="1500"/>
              </a:spcBef>
              <a:tabLst/>
              <a:defRPr sz="2200">
                <a:solidFill>
                  <a:schemeClr val="tx1"/>
                </a:solidFill>
              </a:defRPr>
            </a:lvl2pPr>
          </a:lstStyle>
          <a:p>
            <a:r>
              <a:rPr lang="nl-NL" err="1"/>
              <a:t>Title</a:t>
            </a:r>
            <a:endParaRPr lang="nl-NL"/>
          </a:p>
          <a:p>
            <a:pPr lvl="1"/>
            <a:r>
              <a:rPr lang="nl-NL"/>
              <a:t>Body</a:t>
            </a:r>
          </a:p>
        </p:txBody>
      </p:sp>
      <p:sp>
        <p:nvSpPr>
          <p:cNvPr id="4" name="TypeTextLevel" hidden="1">
            <a:extLst>
              <a:ext uri="{FF2B5EF4-FFF2-40B4-BE49-F238E27FC236}">
                <a16:creationId xmlns:a16="http://schemas.microsoft.com/office/drawing/2014/main" id="{36D40590-4D6C-4940-801D-F2770FBA85A1}"/>
              </a:ext>
            </a:extLst>
          </p:cNvPr>
          <p:cNvSpPr txBox="1"/>
          <p:nvPr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Caption</a:t>
            </a:r>
            <a:endParaRPr lang="nl-NL" sz="800"/>
          </a:p>
        </p:txBody>
      </p:sp>
      <p:sp>
        <p:nvSpPr>
          <p:cNvPr id="2" name="TypeTextLevel" hidden="1">
            <a:extLst>
              <a:ext uri="{FF2B5EF4-FFF2-40B4-BE49-F238E27FC236}">
                <a16:creationId xmlns:a16="http://schemas.microsoft.com/office/drawing/2014/main" id="{C279ED84-5350-31BA-AE1B-A96D1F31B032}"/>
              </a:ext>
            </a:extLst>
          </p:cNvPr>
          <p:cNvSpPr txBox="1"/>
          <p:nvPr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Caption</a:t>
            </a:r>
            <a:endParaRPr lang="nl-NL" sz="800"/>
          </a:p>
        </p:txBody>
      </p:sp>
      <p:sp>
        <p:nvSpPr>
          <p:cNvPr id="3" name="TypeTextLevel" hidden="1">
            <a:extLst>
              <a:ext uri="{FF2B5EF4-FFF2-40B4-BE49-F238E27FC236}">
                <a16:creationId xmlns:a16="http://schemas.microsoft.com/office/drawing/2014/main" id="{490F6628-02BA-C82D-E859-1C8D180D7FE0}"/>
              </a:ext>
            </a:extLst>
          </p:cNvPr>
          <p:cNvSpPr txBox="1"/>
          <p:nvPr userDrawn="1"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Caption</a:t>
            </a:r>
            <a:endParaRPr lang="nl-NL" sz="800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B5FF188E-E915-E4F8-7720-CAA0F4E0195E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08D19240-B8CA-C148-846D-FDFF858A033C}" type="datetime1">
              <a:rPr lang="nl-NL" smtClean="0"/>
              <a:t>27-03-2025</a:t>
            </a:fld>
            <a:endParaRPr lang="nl-NL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BB1E9EE5-938E-D823-DD58-232A910C39C6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/>
              <a:t>Name of the Faculty or Research Institute</a:t>
            </a:r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A00EA6AB-AD14-45E8-8C5B-D9DDF1A934D3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40C1E0B-154D-844F-9C3C-CB8827A7EAB0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6949152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tion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78CCDCD8-5715-96D1-23B2-6EDA2E5B9E3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0" y="0"/>
            <a:ext cx="12193588" cy="6858000"/>
          </a:xfrm>
          <a:prstGeom prst="rect">
            <a:avLst/>
          </a:prstGeom>
          <a:solidFill>
            <a:srgbClr val="DFF2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16000" tIns="216000" rIns="216000" bIns="21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l"/>
            <a:endParaRPr lang="nl-NL" sz="1800" err="1">
              <a:solidFill>
                <a:schemeClr val="bg2"/>
              </a:solidFill>
            </a:endParaRPr>
          </a:p>
        </p:txBody>
      </p:sp>
      <p:sp>
        <p:nvSpPr>
          <p:cNvPr id="10" name="Tijdelijke aanduiding voor tekst 9">
            <a:extLst>
              <a:ext uri="{FF2B5EF4-FFF2-40B4-BE49-F238E27FC236}">
                <a16:creationId xmlns:a16="http://schemas.microsoft.com/office/drawing/2014/main" id="{7D79DC2E-4F5A-E045-8370-A849FB985C5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0849" y="450850"/>
            <a:ext cx="3611599" cy="144552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r"/>
          </a:blipFill>
          <a:effectLst>
            <a:outerShdw blurRad="190500" dist="63500" dir="2700000" algn="tl" rotWithShape="0">
              <a:prstClr val="black">
                <a:alpha val="15000"/>
              </a:prstClr>
            </a:outerShdw>
          </a:effectLst>
        </p:spPr>
        <p:txBody>
          <a:bodyPr wrap="square" lIns="360000" tIns="270000" rIns="360000" bIns="270000" anchor="t" anchorCtr="0">
            <a:sp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 sz="2400">
                <a:solidFill>
                  <a:srgbClr val="005CA9"/>
                </a:solidFill>
              </a:defRPr>
            </a:lvl1pPr>
            <a:lvl2pPr marL="0" indent="0">
              <a:lnSpc>
                <a:spcPct val="100000"/>
              </a:lnSpc>
              <a:spcBef>
                <a:spcPts val="1500"/>
              </a:spcBef>
              <a:tabLst/>
              <a:defRPr sz="2200">
                <a:solidFill>
                  <a:schemeClr val="tx1"/>
                </a:solidFill>
              </a:defRPr>
            </a:lvl2pPr>
          </a:lstStyle>
          <a:p>
            <a:r>
              <a:rPr lang="nl-NL" err="1"/>
              <a:t>Title</a:t>
            </a:r>
            <a:endParaRPr lang="nl-NL"/>
          </a:p>
          <a:p>
            <a:pPr lvl="1"/>
            <a:r>
              <a:rPr lang="nl-NL"/>
              <a:t>Body</a:t>
            </a:r>
          </a:p>
        </p:txBody>
      </p:sp>
      <p:sp>
        <p:nvSpPr>
          <p:cNvPr id="4" name="TypeTextLevel" hidden="1">
            <a:extLst>
              <a:ext uri="{FF2B5EF4-FFF2-40B4-BE49-F238E27FC236}">
                <a16:creationId xmlns:a16="http://schemas.microsoft.com/office/drawing/2014/main" id="{36D40590-4D6C-4940-801D-F2770FBA85A1}"/>
              </a:ext>
            </a:extLst>
          </p:cNvPr>
          <p:cNvSpPr txBox="1"/>
          <p:nvPr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Caption</a:t>
            </a:r>
            <a:endParaRPr lang="nl-NL" sz="800"/>
          </a:p>
        </p:txBody>
      </p:sp>
      <p:sp>
        <p:nvSpPr>
          <p:cNvPr id="2" name="TypeTextLevel" hidden="1">
            <a:extLst>
              <a:ext uri="{FF2B5EF4-FFF2-40B4-BE49-F238E27FC236}">
                <a16:creationId xmlns:a16="http://schemas.microsoft.com/office/drawing/2014/main" id="{C279ED84-5350-31BA-AE1B-A96D1F31B032}"/>
              </a:ext>
            </a:extLst>
          </p:cNvPr>
          <p:cNvSpPr txBox="1"/>
          <p:nvPr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Caption</a:t>
            </a:r>
            <a:endParaRPr lang="nl-NL" sz="800"/>
          </a:p>
        </p:txBody>
      </p:sp>
      <p:sp>
        <p:nvSpPr>
          <p:cNvPr id="3" name="TypeTextLevel" hidden="1">
            <a:extLst>
              <a:ext uri="{FF2B5EF4-FFF2-40B4-BE49-F238E27FC236}">
                <a16:creationId xmlns:a16="http://schemas.microsoft.com/office/drawing/2014/main" id="{490F6628-02BA-C82D-E859-1C8D180D7FE0}"/>
              </a:ext>
            </a:extLst>
          </p:cNvPr>
          <p:cNvSpPr txBox="1"/>
          <p:nvPr userDrawn="1"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Caption</a:t>
            </a:r>
            <a:endParaRPr lang="nl-NL" sz="800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B5FF188E-E915-E4F8-7720-CAA0F4E0195E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E8BF8D94-44AC-D84E-BA66-26B7F2FE57C5}" type="datetime1">
              <a:rPr lang="nl-NL" smtClean="0"/>
              <a:t>27-03-2025</a:t>
            </a:fld>
            <a:endParaRPr lang="nl-NL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BB1E9EE5-938E-D823-DD58-232A910C39C6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/>
              <a:t>Name of the Faculty or Research Institute</a:t>
            </a:r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A00EA6AB-AD14-45E8-8C5B-D9DDF1A934D3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40C1E0B-154D-844F-9C3C-CB8827A7EAB0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6873982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/ 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hoek 2">
            <a:extLst>
              <a:ext uri="{FF2B5EF4-FFF2-40B4-BE49-F238E27FC236}">
                <a16:creationId xmlns:a16="http://schemas.microsoft.com/office/drawing/2014/main" id="{8DE7B067-3B39-4C45-8542-7786B2F08212}"/>
              </a:ext>
            </a:extLst>
          </p:cNvPr>
          <p:cNvSpPr/>
          <p:nvPr/>
        </p:nvSpPr>
        <p:spPr>
          <a:xfrm>
            <a:off x="0" y="-1"/>
            <a:ext cx="12291924" cy="6858001"/>
          </a:xfrm>
          <a:prstGeom prst="rect">
            <a:avLst/>
          </a:prstGeom>
          <a:solidFill>
            <a:srgbClr val="0077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1800">
              <a:solidFill>
                <a:schemeClr val="bg2"/>
              </a:solidFill>
            </a:endParaRP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39D4AC89-CCE6-6049-A5FF-F2EE4C7D01C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 hasCustomPrompt="1"/>
          </p:nvPr>
        </p:nvSpPr>
        <p:spPr>
          <a:xfrm>
            <a:off x="442800" y="442800"/>
            <a:ext cx="11307988" cy="597240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defRPr sz="4000">
                <a:ln>
                  <a:noFill/>
                </a:ln>
                <a:solidFill>
                  <a:schemeClr val="bg2"/>
                </a:solidFill>
              </a:defRPr>
            </a:lvl1pPr>
          </a:lstStyle>
          <a:p>
            <a:pPr lvl="0"/>
            <a:r>
              <a:rPr lang="nl-NL" dirty="0"/>
              <a:t>Click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style</a:t>
            </a:r>
            <a:endParaRPr lang="nl-NL" dirty="0"/>
          </a:p>
        </p:txBody>
      </p:sp>
      <p:sp>
        <p:nvSpPr>
          <p:cNvPr id="5" name="TypeTextLevel" hidden="1">
            <a:extLst>
              <a:ext uri="{FF2B5EF4-FFF2-40B4-BE49-F238E27FC236}">
                <a16:creationId xmlns:a16="http://schemas.microsoft.com/office/drawing/2014/main" id="{65456933-FC8C-49C9-8667-FA951FB0C6FA}"/>
              </a:ext>
            </a:extLst>
          </p:cNvPr>
          <p:cNvSpPr txBox="1"/>
          <p:nvPr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NoLevel</a:t>
            </a:r>
            <a:endParaRPr lang="nl-NL" sz="800"/>
          </a:p>
        </p:txBody>
      </p:sp>
      <p:sp>
        <p:nvSpPr>
          <p:cNvPr id="6" name="TypeTextLevel" hidden="1">
            <a:extLst>
              <a:ext uri="{FF2B5EF4-FFF2-40B4-BE49-F238E27FC236}">
                <a16:creationId xmlns:a16="http://schemas.microsoft.com/office/drawing/2014/main" id="{5A711593-52A7-D765-F538-F76BA2FAA6B9}"/>
              </a:ext>
            </a:extLst>
          </p:cNvPr>
          <p:cNvSpPr txBox="1"/>
          <p:nvPr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NoLevel</a:t>
            </a:r>
            <a:endParaRPr lang="nl-NL" sz="800"/>
          </a:p>
        </p:txBody>
      </p:sp>
      <p:sp>
        <p:nvSpPr>
          <p:cNvPr id="8" name="TypeTextLevel" hidden="1">
            <a:extLst>
              <a:ext uri="{FF2B5EF4-FFF2-40B4-BE49-F238E27FC236}">
                <a16:creationId xmlns:a16="http://schemas.microsoft.com/office/drawing/2014/main" id="{6A99E1AD-A343-49DC-91E0-1C128A46C614}"/>
              </a:ext>
            </a:extLst>
          </p:cNvPr>
          <p:cNvSpPr txBox="1"/>
          <p:nvPr userDrawn="1"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NoLevel</a:t>
            </a:r>
            <a:endParaRPr lang="nl-NL" sz="800"/>
          </a:p>
        </p:txBody>
      </p:sp>
    </p:spTree>
    <p:extLst>
      <p:ext uri="{BB962C8B-B14F-4D97-AF65-F5344CB8AC3E}">
        <p14:creationId xmlns:p14="http://schemas.microsoft.com/office/powerpoint/2010/main" val="212582540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userDrawn="1">
          <p15:clr>
            <a:srgbClr val="FBAE40"/>
          </p15:clr>
        </p15:guide>
        <p15:guide id="2" pos="7681" userDrawn="1">
          <p15:clr>
            <a:srgbClr val="FBAE40"/>
          </p15:clr>
        </p15:guide>
        <p15:guide id="3" pos="272" userDrawn="1">
          <p15:clr>
            <a:srgbClr val="FBAE40"/>
          </p15:clr>
        </p15:guide>
        <p15:guide id="4" pos="7408" userDrawn="1">
          <p15:clr>
            <a:srgbClr val="FBAE40"/>
          </p15:clr>
        </p15:guide>
        <p15:guide id="5" orient="horz" userDrawn="1">
          <p15:clr>
            <a:srgbClr val="FBAE40"/>
          </p15:clr>
        </p15:guide>
        <p15:guide id="6" orient="horz" pos="4320" userDrawn="1">
          <p15:clr>
            <a:srgbClr val="FBAE40"/>
          </p15:clr>
        </p15:guide>
        <p15:guide id="7" orient="horz" pos="272" userDrawn="1">
          <p15:clr>
            <a:srgbClr val="FBAE40"/>
          </p15:clr>
        </p15:guide>
        <p15:guide id="8" orient="horz" pos="4047" userDrawn="1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peTextLevel" hidden="1">
            <a:extLst>
              <a:ext uri="{FF2B5EF4-FFF2-40B4-BE49-F238E27FC236}">
                <a16:creationId xmlns:a16="http://schemas.microsoft.com/office/drawing/2014/main" id="{810C2A13-CF92-47CC-8BB1-C1C4211AF7A8}"/>
              </a:ext>
            </a:extLst>
          </p:cNvPr>
          <p:cNvSpPr txBox="1"/>
          <p:nvPr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3" name="Tijdelijke aanduiding voor grafiek 2">
            <a:extLst>
              <a:ext uri="{FF2B5EF4-FFF2-40B4-BE49-F238E27FC236}">
                <a16:creationId xmlns:a16="http://schemas.microsoft.com/office/drawing/2014/main" id="{6242F550-7723-ABC9-E589-07CBDDF4ACF8}"/>
              </a:ext>
            </a:extLst>
          </p:cNvPr>
          <p:cNvSpPr>
            <a:spLocks noGrp="1"/>
          </p:cNvSpPr>
          <p:nvPr>
            <p:ph type="chart" sz="quarter" idx="17" hasCustomPrompt="1"/>
          </p:nvPr>
        </p:nvSpPr>
        <p:spPr>
          <a:xfrm>
            <a:off x="4266894" y="1576388"/>
            <a:ext cx="7494894" cy="4418012"/>
          </a:xfrm>
        </p:spPr>
        <p:txBody>
          <a:bodyPr/>
          <a:lstStyle/>
          <a:p>
            <a:r>
              <a:rPr lang="nl-NL" dirty="0"/>
              <a:t>Click on </a:t>
            </a:r>
            <a:r>
              <a:rPr lang="nl-NL" dirty="0" err="1"/>
              <a:t>the</a:t>
            </a:r>
            <a:r>
              <a:rPr lang="nl-NL" dirty="0"/>
              <a:t> icon </a:t>
            </a:r>
            <a:r>
              <a:rPr lang="nl-NL" dirty="0" err="1"/>
              <a:t>if</a:t>
            </a:r>
            <a:r>
              <a:rPr lang="nl-NL" dirty="0"/>
              <a:t> </a:t>
            </a:r>
            <a:r>
              <a:rPr lang="nl-NL" dirty="0" err="1"/>
              <a:t>you</a:t>
            </a:r>
            <a:r>
              <a:rPr lang="nl-NL" dirty="0"/>
              <a:t> want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add</a:t>
            </a:r>
            <a:r>
              <a:rPr lang="nl-NL" dirty="0"/>
              <a:t> a </a:t>
            </a:r>
            <a:r>
              <a:rPr lang="nl-NL" dirty="0" err="1"/>
              <a:t>graph</a:t>
            </a:r>
            <a:endParaRPr lang="nl-NL" dirty="0"/>
          </a:p>
        </p:txBody>
      </p:sp>
      <p:sp>
        <p:nvSpPr>
          <p:cNvPr id="2" name="TypeTextLevel" hidden="1">
            <a:extLst>
              <a:ext uri="{FF2B5EF4-FFF2-40B4-BE49-F238E27FC236}">
                <a16:creationId xmlns:a16="http://schemas.microsoft.com/office/drawing/2014/main" id="{A50F3ED2-12D9-322A-A169-1874133D1EEA}"/>
              </a:ext>
            </a:extLst>
          </p:cNvPr>
          <p:cNvSpPr txBox="1"/>
          <p:nvPr userDrawn="1"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12" name="Title 11">
            <a:extLst>
              <a:ext uri="{FF2B5EF4-FFF2-40B4-BE49-F238E27FC236}">
                <a16:creationId xmlns:a16="http://schemas.microsoft.com/office/drawing/2014/main" id="{5F8FC23E-0318-8C64-5F32-6DF167F5655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nl-NL" dirty="0"/>
              <a:t>Click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style</a:t>
            </a:r>
            <a:endParaRPr lang="nl-NL" dirty="0"/>
          </a:p>
        </p:txBody>
      </p:sp>
      <p:sp>
        <p:nvSpPr>
          <p:cNvPr id="8" name="Tijdelijke aanduiding voor datum 7">
            <a:extLst>
              <a:ext uri="{FF2B5EF4-FFF2-40B4-BE49-F238E27FC236}">
                <a16:creationId xmlns:a16="http://schemas.microsoft.com/office/drawing/2014/main" id="{B9AD48F4-8A39-FAE5-E9FA-592814D7A473}"/>
              </a:ext>
            </a:extLst>
          </p:cNvPr>
          <p:cNvSpPr>
            <a:spLocks noGrp="1"/>
          </p:cNvSpPr>
          <p:nvPr>
            <p:ph type="dt" sz="half" idx="18"/>
          </p:nvPr>
        </p:nvSpPr>
        <p:spPr/>
        <p:txBody>
          <a:bodyPr/>
          <a:lstStyle/>
          <a:p>
            <a:fld id="{4F6C0B21-9328-3244-A0DB-13C5C3384B20}" type="datetime1">
              <a:rPr lang="nl-NL" smtClean="0"/>
              <a:t>27-03-2025</a:t>
            </a:fld>
            <a:endParaRPr lang="nl-NL"/>
          </a:p>
        </p:txBody>
      </p:sp>
      <p:sp>
        <p:nvSpPr>
          <p:cNvPr id="9" name="Tijdelijke aanduiding voor voettekst 8">
            <a:extLst>
              <a:ext uri="{FF2B5EF4-FFF2-40B4-BE49-F238E27FC236}">
                <a16:creationId xmlns:a16="http://schemas.microsoft.com/office/drawing/2014/main" id="{253E185E-CEF4-9EE7-200E-972F81F470FA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nl-NL"/>
              <a:t>Name of the Faculty or Research Institute</a:t>
            </a:r>
          </a:p>
        </p:txBody>
      </p:sp>
      <p:sp>
        <p:nvSpPr>
          <p:cNvPr id="10" name="Tijdelijke aanduiding voor dianummer 9">
            <a:extLst>
              <a:ext uri="{FF2B5EF4-FFF2-40B4-BE49-F238E27FC236}">
                <a16:creationId xmlns:a16="http://schemas.microsoft.com/office/drawing/2014/main" id="{12578079-FC54-ABE6-75E2-A6CEC80CB1A7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/>
          <a:p>
            <a:fld id="{840C1E0B-154D-844F-9C3C-CB8827A7EAB0}" type="slidenum">
              <a:rPr lang="nl-NL" smtClean="0"/>
              <a:pPr/>
              <a:t>‹#›</a:t>
            </a:fld>
            <a:endParaRPr lang="nl-NL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5CF6132B-474C-9D29-B543-5E636B2A89C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800" y="1576388"/>
            <a:ext cx="3632201" cy="4418012"/>
          </a:xfrm>
        </p:spPr>
        <p:txBody>
          <a:bodyPr/>
          <a:lstStyle>
            <a:lvl1pPr>
              <a:lnSpc>
                <a:spcPct val="100000"/>
              </a:lnSpc>
              <a:spcAft>
                <a:spcPts val="1200"/>
              </a:spcAft>
              <a:defRPr/>
            </a:lvl1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text</a:t>
            </a:r>
            <a:r>
              <a:rPr lang="nl-NL" dirty="0"/>
              <a:t> </a:t>
            </a:r>
            <a:r>
              <a:rPr lang="nl-NL" dirty="0" err="1"/>
              <a:t>style</a:t>
            </a:r>
            <a:r>
              <a:rPr lang="nl-NL" dirty="0"/>
              <a:t> of model</a:t>
            </a:r>
          </a:p>
          <a:p>
            <a:pPr lvl="1"/>
            <a:r>
              <a:rPr lang="nl-NL" dirty="0"/>
              <a:t>Body</a:t>
            </a:r>
          </a:p>
          <a:p>
            <a:pPr lvl="2"/>
            <a:r>
              <a:rPr lang="nl-NL" dirty="0" err="1"/>
              <a:t>Bullet</a:t>
            </a:r>
            <a:r>
              <a:rPr lang="nl-NL" dirty="0"/>
              <a:t> level 1</a:t>
            </a:r>
          </a:p>
          <a:p>
            <a:pPr lvl="3"/>
            <a:r>
              <a:rPr lang="nl-NL" dirty="0" err="1"/>
              <a:t>Bullet</a:t>
            </a:r>
            <a:r>
              <a:rPr lang="nl-NL" dirty="0"/>
              <a:t> level 2</a:t>
            </a:r>
          </a:p>
          <a:p>
            <a:pPr lvl="4"/>
            <a:r>
              <a:rPr lang="nl-NL" dirty="0"/>
              <a:t>Small </a:t>
            </a:r>
            <a:r>
              <a:rPr lang="nl-NL" dirty="0" err="1"/>
              <a:t>text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692050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peTextLevel" hidden="1">
            <a:extLst>
              <a:ext uri="{FF2B5EF4-FFF2-40B4-BE49-F238E27FC236}">
                <a16:creationId xmlns:a16="http://schemas.microsoft.com/office/drawing/2014/main" id="{810C2A13-CF92-47CC-8BB1-C1C4211AF7A8}"/>
              </a:ext>
            </a:extLst>
          </p:cNvPr>
          <p:cNvSpPr txBox="1"/>
          <p:nvPr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3" name="Tijdelijke aanduiding voor grafiek 2">
            <a:extLst>
              <a:ext uri="{FF2B5EF4-FFF2-40B4-BE49-F238E27FC236}">
                <a16:creationId xmlns:a16="http://schemas.microsoft.com/office/drawing/2014/main" id="{6242F550-7723-ABC9-E589-07CBDDF4ACF8}"/>
              </a:ext>
            </a:extLst>
          </p:cNvPr>
          <p:cNvSpPr>
            <a:spLocks noGrp="1"/>
          </p:cNvSpPr>
          <p:nvPr>
            <p:ph type="chart" sz="quarter" idx="17" hasCustomPrompt="1"/>
          </p:nvPr>
        </p:nvSpPr>
        <p:spPr>
          <a:xfrm>
            <a:off x="442913" y="1576388"/>
            <a:ext cx="7469187" cy="4418012"/>
          </a:xfrm>
        </p:spPr>
        <p:txBody>
          <a:bodyPr/>
          <a:lstStyle/>
          <a:p>
            <a:r>
              <a:rPr lang="nl-NL" dirty="0"/>
              <a:t>Click on </a:t>
            </a:r>
            <a:r>
              <a:rPr lang="nl-NL" dirty="0" err="1"/>
              <a:t>the</a:t>
            </a:r>
            <a:r>
              <a:rPr lang="nl-NL" dirty="0"/>
              <a:t> icon </a:t>
            </a:r>
            <a:r>
              <a:rPr lang="nl-NL" dirty="0" err="1"/>
              <a:t>if</a:t>
            </a:r>
            <a:r>
              <a:rPr lang="nl-NL" dirty="0"/>
              <a:t> </a:t>
            </a:r>
            <a:r>
              <a:rPr lang="nl-NL" dirty="0" err="1"/>
              <a:t>you</a:t>
            </a:r>
            <a:r>
              <a:rPr lang="nl-NL" dirty="0"/>
              <a:t> want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add</a:t>
            </a:r>
            <a:r>
              <a:rPr lang="nl-NL" dirty="0"/>
              <a:t> a </a:t>
            </a:r>
            <a:r>
              <a:rPr lang="nl-NL" dirty="0" err="1"/>
              <a:t>graph</a:t>
            </a:r>
            <a:endParaRPr lang="nl-NL" dirty="0"/>
          </a:p>
        </p:txBody>
      </p:sp>
      <p:sp>
        <p:nvSpPr>
          <p:cNvPr id="2" name="TypeTextLevel" hidden="1">
            <a:extLst>
              <a:ext uri="{FF2B5EF4-FFF2-40B4-BE49-F238E27FC236}">
                <a16:creationId xmlns:a16="http://schemas.microsoft.com/office/drawing/2014/main" id="{A50F3ED2-12D9-322A-A169-1874133D1EEA}"/>
              </a:ext>
            </a:extLst>
          </p:cNvPr>
          <p:cNvSpPr txBox="1"/>
          <p:nvPr userDrawn="1"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sp>
        <p:nvSpPr>
          <p:cNvPr id="12" name="Title 11">
            <a:extLst>
              <a:ext uri="{FF2B5EF4-FFF2-40B4-BE49-F238E27FC236}">
                <a16:creationId xmlns:a16="http://schemas.microsoft.com/office/drawing/2014/main" id="{5F8FC23E-0318-8C64-5F32-6DF167F5655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nl-NL" dirty="0"/>
              <a:t>Click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style</a:t>
            </a:r>
            <a:endParaRPr lang="nl-NL" dirty="0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2829266-85BF-DA81-ECF1-ED64C5BC4054}"/>
              </a:ext>
            </a:extLst>
          </p:cNvPr>
          <p:cNvSpPr>
            <a:spLocks noGrp="1"/>
          </p:cNvSpPr>
          <p:nvPr>
            <p:ph type="dt" sz="half" idx="18"/>
          </p:nvPr>
        </p:nvSpPr>
        <p:spPr/>
        <p:txBody>
          <a:bodyPr/>
          <a:lstStyle/>
          <a:p>
            <a:fld id="{625E1682-7C57-2945-B5DF-E41BBD572EF2}" type="datetime1">
              <a:rPr lang="nl-NL" smtClean="0"/>
              <a:t>27-03-2025</a:t>
            </a:fld>
            <a:endParaRPr lang="nl-NL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AD1558C-E821-A1A3-AFEC-E51DDB20EBB5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nl-NL"/>
              <a:t>Name of the Faculty or Research Institute</a:t>
            </a:r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41F851B3-D4F1-06F5-3A98-FAE71E37937E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/>
          <a:p>
            <a:fld id="{840C1E0B-154D-844F-9C3C-CB8827A7EAB0}" type="slidenum">
              <a:rPr lang="nl-NL" smtClean="0"/>
              <a:pPr/>
              <a:t>‹#›</a:t>
            </a:fld>
            <a:endParaRPr lang="nl-NL"/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C62ED1A9-9145-6156-F2A5-720604038444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128000" y="1576388"/>
            <a:ext cx="3632201" cy="4418012"/>
          </a:xfrm>
        </p:spPr>
        <p:txBody>
          <a:bodyPr/>
          <a:lstStyle>
            <a:lvl1pPr>
              <a:lnSpc>
                <a:spcPct val="100000"/>
              </a:lnSpc>
              <a:spcAft>
                <a:spcPts val="1200"/>
              </a:spcAft>
              <a:defRPr/>
            </a:lvl1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text</a:t>
            </a:r>
            <a:r>
              <a:rPr lang="nl-NL" dirty="0"/>
              <a:t> </a:t>
            </a:r>
            <a:r>
              <a:rPr lang="nl-NL" dirty="0" err="1"/>
              <a:t>style</a:t>
            </a:r>
            <a:r>
              <a:rPr lang="nl-NL" dirty="0"/>
              <a:t> of model</a:t>
            </a:r>
          </a:p>
          <a:p>
            <a:pPr lvl="1"/>
            <a:r>
              <a:rPr lang="nl-NL" dirty="0"/>
              <a:t>Body</a:t>
            </a:r>
          </a:p>
          <a:p>
            <a:pPr lvl="2"/>
            <a:r>
              <a:rPr lang="nl-NL" dirty="0" err="1"/>
              <a:t>Bullet</a:t>
            </a:r>
            <a:r>
              <a:rPr lang="nl-NL" dirty="0"/>
              <a:t> level 1</a:t>
            </a:r>
          </a:p>
          <a:p>
            <a:pPr lvl="3"/>
            <a:r>
              <a:rPr lang="nl-NL" dirty="0" err="1"/>
              <a:t>Bullet</a:t>
            </a:r>
            <a:r>
              <a:rPr lang="nl-NL" dirty="0"/>
              <a:t> level 2</a:t>
            </a:r>
          </a:p>
          <a:p>
            <a:pPr lvl="4"/>
            <a:r>
              <a:rPr lang="nl-NL" dirty="0"/>
              <a:t>Small </a:t>
            </a:r>
            <a:r>
              <a:rPr lang="nl-NL" dirty="0" err="1"/>
              <a:t>text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7988416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W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2134228-80CE-5E66-3135-FBB0775A438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1999" y="-1"/>
            <a:ext cx="11347060" cy="11448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Click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style</a:t>
            </a:r>
            <a:endParaRPr lang="nl-NL" dirty="0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AA784A1E-8FFE-FF10-29E7-5137AECE6D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6B40E-E78E-EB45-9253-200E142EA26D}" type="datetime1">
              <a:rPr lang="nl-NL" smtClean="0"/>
              <a:t>27-03-2025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EF85B7CB-4E72-CF17-275C-8270105E50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/>
              <a:t>Name of the Faculty or Research Institute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FA019521-44CB-2131-E21F-8C2F108B32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C1E0B-154D-844F-9C3C-CB8827A7EAB0}" type="slidenum">
              <a:rPr lang="nl-NL" smtClean="0"/>
              <a:pPr/>
              <a:t>‹#›</a:t>
            </a:fld>
            <a:endParaRPr lang="nl-NL"/>
          </a:p>
        </p:txBody>
      </p:sp>
      <p:sp>
        <p:nvSpPr>
          <p:cNvPr id="12" name="Tijdelijke aanduiding voor tekst 11">
            <a:extLst>
              <a:ext uri="{FF2B5EF4-FFF2-40B4-BE49-F238E27FC236}">
                <a16:creationId xmlns:a16="http://schemas.microsoft.com/office/drawing/2014/main" id="{ACF1038D-30ED-296B-FD3A-78169269360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437485" y="2139303"/>
            <a:ext cx="1363331" cy="1363331"/>
          </a:xfrm>
          <a:prstGeom prst="ellipse">
            <a:avLst/>
          </a:prstGeom>
          <a:solidFill>
            <a:schemeClr val="accent3"/>
          </a:solidFill>
        </p:spPr>
        <p:txBody>
          <a:bodyPr/>
          <a:lstStyle>
            <a:lvl1pPr>
              <a:defRPr>
                <a:noFill/>
              </a:defRPr>
            </a:lvl1pPr>
          </a:lstStyle>
          <a:p>
            <a:pPr lvl="0"/>
            <a:r>
              <a:rPr lang="nl-NL"/>
              <a:t>.</a:t>
            </a:r>
          </a:p>
        </p:txBody>
      </p:sp>
      <p:sp>
        <p:nvSpPr>
          <p:cNvPr id="13" name="Tijdelijke aanduiding voor tekst 11">
            <a:extLst>
              <a:ext uri="{FF2B5EF4-FFF2-40B4-BE49-F238E27FC236}">
                <a16:creationId xmlns:a16="http://schemas.microsoft.com/office/drawing/2014/main" id="{FA598ED2-D5C7-EE42-132E-A167C28A1B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374930" y="2139303"/>
            <a:ext cx="1363331" cy="1363331"/>
          </a:xfrm>
          <a:prstGeom prst="ellipse">
            <a:avLst/>
          </a:prstGeom>
          <a:solidFill>
            <a:srgbClr val="F3BA30"/>
          </a:solidFill>
        </p:spPr>
        <p:txBody>
          <a:bodyPr/>
          <a:lstStyle>
            <a:lvl1pPr>
              <a:defRPr>
                <a:noFill/>
              </a:defRPr>
            </a:lvl1pPr>
          </a:lstStyle>
          <a:p>
            <a:pPr lvl="0"/>
            <a:r>
              <a:rPr lang="nl-NL"/>
              <a:t>.</a:t>
            </a:r>
          </a:p>
        </p:txBody>
      </p:sp>
      <p:sp>
        <p:nvSpPr>
          <p:cNvPr id="14" name="Tijdelijke aanduiding voor tekst 11">
            <a:extLst>
              <a:ext uri="{FF2B5EF4-FFF2-40B4-BE49-F238E27FC236}">
                <a16:creationId xmlns:a16="http://schemas.microsoft.com/office/drawing/2014/main" id="{3DD24851-04AF-12AB-FE60-AD021984BFD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437485" y="4076735"/>
            <a:ext cx="1363331" cy="1363331"/>
          </a:xfrm>
          <a:prstGeom prst="ellipse">
            <a:avLst/>
          </a:prstGeom>
          <a:solidFill>
            <a:srgbClr val="0077B3"/>
          </a:solidFill>
        </p:spPr>
        <p:txBody>
          <a:bodyPr/>
          <a:lstStyle>
            <a:lvl1pPr>
              <a:defRPr>
                <a:noFill/>
              </a:defRPr>
            </a:lvl1pPr>
          </a:lstStyle>
          <a:p>
            <a:pPr lvl="0"/>
            <a:r>
              <a:rPr lang="nl-NL"/>
              <a:t>.</a:t>
            </a:r>
          </a:p>
        </p:txBody>
      </p:sp>
      <p:sp>
        <p:nvSpPr>
          <p:cNvPr id="15" name="Tijdelijke aanduiding voor tekst 11">
            <a:extLst>
              <a:ext uri="{FF2B5EF4-FFF2-40B4-BE49-F238E27FC236}">
                <a16:creationId xmlns:a16="http://schemas.microsoft.com/office/drawing/2014/main" id="{EAAE9CDC-F402-04DD-0172-48062FF69AD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374930" y="4076735"/>
            <a:ext cx="1363331" cy="1363331"/>
          </a:xfrm>
          <a:prstGeom prst="ellipse">
            <a:avLst/>
          </a:prstGeom>
          <a:solidFill>
            <a:srgbClr val="E8692D"/>
          </a:solidFill>
        </p:spPr>
        <p:txBody>
          <a:bodyPr/>
          <a:lstStyle>
            <a:lvl1pPr>
              <a:defRPr>
                <a:noFill/>
              </a:defRPr>
            </a:lvl1pPr>
          </a:lstStyle>
          <a:p>
            <a:pPr lvl="0"/>
            <a:r>
              <a:rPr lang="nl-NL"/>
              <a:t>.</a:t>
            </a:r>
          </a:p>
        </p:txBody>
      </p:sp>
      <p:sp>
        <p:nvSpPr>
          <p:cNvPr id="16" name="Tijdelijke aanduiding voor tekst 11">
            <a:extLst>
              <a:ext uri="{FF2B5EF4-FFF2-40B4-BE49-F238E27FC236}">
                <a16:creationId xmlns:a16="http://schemas.microsoft.com/office/drawing/2014/main" id="{AC94189A-1D86-4128-8650-AFBFEA7D76A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595426" y="3277632"/>
            <a:ext cx="1012897" cy="1012897"/>
          </a:xfrm>
          <a:prstGeom prst="ellipse">
            <a:avLst/>
          </a:prstGeom>
          <a:solidFill>
            <a:schemeClr val="bg2">
              <a:lumMod val="95000"/>
            </a:schemeClr>
          </a:solidFill>
        </p:spPr>
        <p:txBody>
          <a:bodyPr vert="horz" wrap="none" lIns="0" tIns="0" rIns="0" bIns="0" rtlCol="0" anchor="ctr">
            <a:noAutofit/>
          </a:bodyPr>
          <a:lstStyle>
            <a:lvl1pPr algn="ctr">
              <a:defRPr kumimoji="0" lang="nl-NL" b="1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</a:defRPr>
            </a:lvl1pPr>
          </a:lstStyle>
          <a:p>
            <a:pPr marR="0" lvl="0" algn="ctr" defTabSz="914400" fontAlgn="auto">
              <a:spcAft>
                <a:spcPts val="0"/>
              </a:spcAft>
              <a:buClrTx/>
              <a:buSzTx/>
              <a:buFontTx/>
              <a:tabLst/>
            </a:pPr>
            <a:r>
              <a:rPr lang="nl-NL" sz="2000" err="1">
                <a:solidFill>
                  <a:schemeClr val="tx1"/>
                </a:solidFill>
                <a:latin typeface="Aptos Display" panose="020B0004020202020204" pitchFamily="34" charset="0"/>
              </a:rPr>
              <a:t>title</a:t>
            </a:r>
            <a:endParaRPr lang="nl-NL" sz="2000">
              <a:solidFill>
                <a:schemeClr val="tx1"/>
              </a:solidFill>
              <a:latin typeface="Aptos Display" panose="020B0004020202020204" pitchFamily="34" charset="0"/>
            </a:endParaRPr>
          </a:p>
        </p:txBody>
      </p:sp>
      <p:sp>
        <p:nvSpPr>
          <p:cNvPr id="18" name="Tijdelijke aanduiding voor afbeelding 17">
            <a:extLst>
              <a:ext uri="{FF2B5EF4-FFF2-40B4-BE49-F238E27FC236}">
                <a16:creationId xmlns:a16="http://schemas.microsoft.com/office/drawing/2014/main" id="{69DED3B8-C92B-B7AF-2787-4155B044588A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4793223" y="2495421"/>
            <a:ext cx="651854" cy="651096"/>
          </a:xfrm>
        </p:spPr>
        <p:txBody>
          <a:bodyPr anchor="ctr">
            <a:normAutofit/>
          </a:bodyPr>
          <a:lstStyle>
            <a:lvl1pPr algn="ctr">
              <a:defRPr sz="600">
                <a:solidFill>
                  <a:schemeClr val="bg2"/>
                </a:solidFill>
              </a:defRPr>
            </a:lvl1pPr>
          </a:lstStyle>
          <a:p>
            <a:r>
              <a:rPr lang="nl-NL"/>
              <a:t>Icon</a:t>
            </a:r>
          </a:p>
        </p:txBody>
      </p:sp>
      <p:sp>
        <p:nvSpPr>
          <p:cNvPr id="19" name="Tijdelijke aanduiding voor afbeelding 17">
            <a:extLst>
              <a:ext uri="{FF2B5EF4-FFF2-40B4-BE49-F238E27FC236}">
                <a16:creationId xmlns:a16="http://schemas.microsoft.com/office/drawing/2014/main" id="{52BDA4E1-0A93-0F7E-A632-C7C852E902EE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6730669" y="2495421"/>
            <a:ext cx="651854" cy="651096"/>
          </a:xfrm>
        </p:spPr>
        <p:txBody>
          <a:bodyPr anchor="ctr">
            <a:normAutofit/>
          </a:bodyPr>
          <a:lstStyle>
            <a:lvl1pPr algn="ctr">
              <a:defRPr sz="600">
                <a:solidFill>
                  <a:schemeClr val="bg2"/>
                </a:solidFill>
              </a:defRPr>
            </a:lvl1pPr>
          </a:lstStyle>
          <a:p>
            <a:r>
              <a:rPr lang="nl-NL"/>
              <a:t>Icon</a:t>
            </a:r>
          </a:p>
        </p:txBody>
      </p:sp>
      <p:sp>
        <p:nvSpPr>
          <p:cNvPr id="20" name="Tijdelijke aanduiding voor afbeelding 17">
            <a:extLst>
              <a:ext uri="{FF2B5EF4-FFF2-40B4-BE49-F238E27FC236}">
                <a16:creationId xmlns:a16="http://schemas.microsoft.com/office/drawing/2014/main" id="{9DA37489-305F-F3E3-86FD-B7E5E7D37755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4793223" y="4432852"/>
            <a:ext cx="651854" cy="651096"/>
          </a:xfrm>
        </p:spPr>
        <p:txBody>
          <a:bodyPr anchor="ctr">
            <a:normAutofit/>
          </a:bodyPr>
          <a:lstStyle>
            <a:lvl1pPr algn="ctr">
              <a:defRPr sz="600">
                <a:solidFill>
                  <a:schemeClr val="bg2"/>
                </a:solidFill>
              </a:defRPr>
            </a:lvl1pPr>
          </a:lstStyle>
          <a:p>
            <a:r>
              <a:rPr lang="nl-NL"/>
              <a:t>Icon</a:t>
            </a:r>
          </a:p>
        </p:txBody>
      </p:sp>
      <p:sp>
        <p:nvSpPr>
          <p:cNvPr id="21" name="Tijdelijke aanduiding voor afbeelding 17">
            <a:extLst>
              <a:ext uri="{FF2B5EF4-FFF2-40B4-BE49-F238E27FC236}">
                <a16:creationId xmlns:a16="http://schemas.microsoft.com/office/drawing/2014/main" id="{7F6C8360-C076-F1E4-90E0-BA8C0FA054D7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6730669" y="4432852"/>
            <a:ext cx="651854" cy="651096"/>
          </a:xfrm>
        </p:spPr>
        <p:txBody>
          <a:bodyPr anchor="ctr">
            <a:normAutofit/>
          </a:bodyPr>
          <a:lstStyle>
            <a:lvl1pPr algn="ctr">
              <a:defRPr sz="600">
                <a:solidFill>
                  <a:schemeClr val="bg2"/>
                </a:solidFill>
              </a:defRPr>
            </a:lvl1pPr>
          </a:lstStyle>
          <a:p>
            <a:r>
              <a:rPr lang="nl-NL"/>
              <a:t>Icon</a:t>
            </a:r>
          </a:p>
        </p:txBody>
      </p:sp>
      <p:sp>
        <p:nvSpPr>
          <p:cNvPr id="27" name="Tijdelijke aanduiding voor tekst 24">
            <a:extLst>
              <a:ext uri="{FF2B5EF4-FFF2-40B4-BE49-F238E27FC236}">
                <a16:creationId xmlns:a16="http://schemas.microsoft.com/office/drawing/2014/main" id="{C05CAE12-FF59-F52B-13A4-F043866C516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355851" y="2139303"/>
            <a:ext cx="1708149" cy="436328"/>
          </a:xfrm>
        </p:spPr>
        <p:txBody>
          <a:bodyPr anchor="b">
            <a:noAutofit/>
          </a:bodyPr>
          <a:lstStyle>
            <a:lvl1pPr algn="r">
              <a:defRPr lang="nl-NL" sz="1600" b="1" kern="1200" dirty="0">
                <a:solidFill>
                  <a:srgbClr val="4FAF48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nl-NL" err="1"/>
              <a:t>Strenghts</a:t>
            </a:r>
            <a:endParaRPr lang="nl-NL"/>
          </a:p>
        </p:txBody>
      </p:sp>
      <p:sp>
        <p:nvSpPr>
          <p:cNvPr id="28" name="Tijdelijke aanduiding voor tekst 24">
            <a:extLst>
              <a:ext uri="{FF2B5EF4-FFF2-40B4-BE49-F238E27FC236}">
                <a16:creationId xmlns:a16="http://schemas.microsoft.com/office/drawing/2014/main" id="{BC8817D3-5FC3-2EAB-37EE-54DF6AF76218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2355851" y="2613115"/>
            <a:ext cx="1708149" cy="1068297"/>
          </a:xfrm>
        </p:spPr>
        <p:txBody>
          <a:bodyPr anchor="t">
            <a:noAutofit/>
          </a:bodyPr>
          <a:lstStyle>
            <a:lvl1pPr algn="r">
              <a:lnSpc>
                <a:spcPct val="110000"/>
              </a:lnSpc>
              <a:spcAft>
                <a:spcPts val="600"/>
              </a:spcAft>
              <a:defRPr lang="nl-NL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nl-NL" dirty="0"/>
              <a:t>Details</a:t>
            </a:r>
          </a:p>
        </p:txBody>
      </p:sp>
      <p:sp>
        <p:nvSpPr>
          <p:cNvPr id="29" name="Tijdelijke aanduiding voor tekst 24">
            <a:extLst>
              <a:ext uri="{FF2B5EF4-FFF2-40B4-BE49-F238E27FC236}">
                <a16:creationId xmlns:a16="http://schemas.microsoft.com/office/drawing/2014/main" id="{EA553E71-3299-39EF-29FF-CF96B7ED2BA4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128000" y="2139303"/>
            <a:ext cx="1708149" cy="436328"/>
          </a:xfrm>
        </p:spPr>
        <p:txBody>
          <a:bodyPr anchor="b">
            <a:noAutofit/>
          </a:bodyPr>
          <a:lstStyle>
            <a:lvl1pPr>
              <a:defRPr lang="nl-NL" sz="1600" b="1" kern="1200" dirty="0">
                <a:solidFill>
                  <a:srgbClr val="F3BA30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nl-NL" err="1"/>
              <a:t>Weakness</a:t>
            </a:r>
            <a:endParaRPr lang="nl-NL"/>
          </a:p>
        </p:txBody>
      </p:sp>
      <p:sp>
        <p:nvSpPr>
          <p:cNvPr id="30" name="Tijdelijke aanduiding voor tekst 24">
            <a:extLst>
              <a:ext uri="{FF2B5EF4-FFF2-40B4-BE49-F238E27FC236}">
                <a16:creationId xmlns:a16="http://schemas.microsoft.com/office/drawing/2014/main" id="{73697669-61CE-1436-85B6-974B87CDCCB3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128000" y="2613115"/>
            <a:ext cx="1708149" cy="1068297"/>
          </a:xfrm>
        </p:spPr>
        <p:txBody>
          <a:bodyPr anchor="t">
            <a:noAutofit/>
          </a:bodyPr>
          <a:lstStyle>
            <a:lvl1pPr>
              <a:lnSpc>
                <a:spcPct val="110000"/>
              </a:lnSpc>
              <a:spcAft>
                <a:spcPts val="600"/>
              </a:spcAft>
              <a:defRPr lang="nl-NL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nl-NL"/>
              <a:t>Details</a:t>
            </a:r>
          </a:p>
        </p:txBody>
      </p:sp>
      <p:sp>
        <p:nvSpPr>
          <p:cNvPr id="31" name="Tijdelijke aanduiding voor tekst 24">
            <a:extLst>
              <a:ext uri="{FF2B5EF4-FFF2-40B4-BE49-F238E27FC236}">
                <a16:creationId xmlns:a16="http://schemas.microsoft.com/office/drawing/2014/main" id="{A58AB3DB-0FEF-B702-5751-2C5F42D00219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2355851" y="4077618"/>
            <a:ext cx="1708149" cy="436328"/>
          </a:xfrm>
        </p:spPr>
        <p:txBody>
          <a:bodyPr anchor="b">
            <a:noAutofit/>
          </a:bodyPr>
          <a:lstStyle>
            <a:lvl1pPr algn="r">
              <a:defRPr lang="nl-NL" sz="1600" b="1" kern="1200" dirty="0">
                <a:solidFill>
                  <a:srgbClr val="0077B3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nl-NL" err="1"/>
              <a:t>Opportunities</a:t>
            </a:r>
            <a:endParaRPr lang="nl-NL"/>
          </a:p>
        </p:txBody>
      </p:sp>
      <p:sp>
        <p:nvSpPr>
          <p:cNvPr id="32" name="Tijdelijke aanduiding voor tekst 24">
            <a:extLst>
              <a:ext uri="{FF2B5EF4-FFF2-40B4-BE49-F238E27FC236}">
                <a16:creationId xmlns:a16="http://schemas.microsoft.com/office/drawing/2014/main" id="{EDA42C42-7886-322E-1941-6D1ED8850A0A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2355851" y="4551430"/>
            <a:ext cx="1708149" cy="1068297"/>
          </a:xfrm>
        </p:spPr>
        <p:txBody>
          <a:bodyPr anchor="t">
            <a:noAutofit/>
          </a:bodyPr>
          <a:lstStyle>
            <a:lvl1pPr algn="r">
              <a:lnSpc>
                <a:spcPct val="110000"/>
              </a:lnSpc>
              <a:spcAft>
                <a:spcPts val="600"/>
              </a:spcAft>
              <a:defRPr lang="nl-NL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nl-NL"/>
              <a:t>Details</a:t>
            </a:r>
          </a:p>
        </p:txBody>
      </p:sp>
      <p:sp>
        <p:nvSpPr>
          <p:cNvPr id="33" name="Tijdelijke aanduiding voor tekst 24">
            <a:extLst>
              <a:ext uri="{FF2B5EF4-FFF2-40B4-BE49-F238E27FC236}">
                <a16:creationId xmlns:a16="http://schemas.microsoft.com/office/drawing/2014/main" id="{45C7E3C4-6FBD-0782-B645-29ED2FB24A31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139749" y="4077618"/>
            <a:ext cx="1708149" cy="436328"/>
          </a:xfrm>
        </p:spPr>
        <p:txBody>
          <a:bodyPr anchor="b">
            <a:noAutofit/>
          </a:bodyPr>
          <a:lstStyle>
            <a:lvl1pPr>
              <a:defRPr lang="nl-NL" sz="1600" b="1" kern="1200" dirty="0">
                <a:solidFill>
                  <a:srgbClr val="E8692D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nl-NL" err="1"/>
              <a:t>Threats</a:t>
            </a:r>
            <a:endParaRPr lang="nl-NL"/>
          </a:p>
        </p:txBody>
      </p:sp>
      <p:sp>
        <p:nvSpPr>
          <p:cNvPr id="34" name="Tijdelijke aanduiding voor tekst 24">
            <a:extLst>
              <a:ext uri="{FF2B5EF4-FFF2-40B4-BE49-F238E27FC236}">
                <a16:creationId xmlns:a16="http://schemas.microsoft.com/office/drawing/2014/main" id="{936F3B35-905F-0C05-2CC6-F03667A3EBF2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139749" y="4551430"/>
            <a:ext cx="1708149" cy="1068297"/>
          </a:xfrm>
        </p:spPr>
        <p:txBody>
          <a:bodyPr anchor="t">
            <a:noAutofit/>
          </a:bodyPr>
          <a:lstStyle>
            <a:lvl1pPr>
              <a:lnSpc>
                <a:spcPct val="110000"/>
              </a:lnSpc>
              <a:spcAft>
                <a:spcPts val="600"/>
              </a:spcAft>
              <a:defRPr lang="nl-NL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nl-NL"/>
              <a:t>Details</a:t>
            </a:r>
          </a:p>
        </p:txBody>
      </p:sp>
    </p:spTree>
    <p:extLst>
      <p:ext uri="{BB962C8B-B14F-4D97-AF65-F5344CB8AC3E}">
        <p14:creationId xmlns:p14="http://schemas.microsoft.com/office/powerpoint/2010/main" val="26019138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rcle +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2134228-80CE-5E66-3135-FBB0775A438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1999" y="-1"/>
            <a:ext cx="11347060" cy="11448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Click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style</a:t>
            </a:r>
            <a:endParaRPr lang="nl-NL" dirty="0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AA784A1E-8FFE-FF10-29E7-5137AECE6D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3903D-37C9-DF4F-83A5-BD57ADBE2553}" type="datetime1">
              <a:rPr lang="nl-NL" smtClean="0"/>
              <a:t>27-03-2025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EF85B7CB-4E72-CF17-275C-8270105E50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/>
              <a:t>Name of the Faculty or Research Institute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FA019521-44CB-2131-E21F-8C2F108B32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C1E0B-154D-844F-9C3C-CB8827A7EAB0}" type="slidenum">
              <a:rPr lang="nl-NL" smtClean="0"/>
              <a:pPr/>
              <a:t>‹#›</a:t>
            </a:fld>
            <a:endParaRPr lang="nl-NL"/>
          </a:p>
        </p:txBody>
      </p:sp>
      <p:sp>
        <p:nvSpPr>
          <p:cNvPr id="12" name="Tijdelijke aanduiding voor tekst 11">
            <a:extLst>
              <a:ext uri="{FF2B5EF4-FFF2-40B4-BE49-F238E27FC236}">
                <a16:creationId xmlns:a16="http://schemas.microsoft.com/office/drawing/2014/main" id="{ACF1038D-30ED-296B-FD3A-78169269360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528319" y="1944849"/>
            <a:ext cx="1363331" cy="1363331"/>
          </a:xfrm>
          <a:prstGeom prst="ellipse">
            <a:avLst/>
          </a:prstGeom>
          <a:solidFill>
            <a:srgbClr val="0077B3"/>
          </a:solidFill>
        </p:spPr>
        <p:txBody>
          <a:bodyPr/>
          <a:lstStyle>
            <a:lvl1pPr>
              <a:defRPr>
                <a:noFill/>
              </a:defRPr>
            </a:lvl1pPr>
          </a:lstStyle>
          <a:p>
            <a:pPr lvl="0"/>
            <a:r>
              <a:rPr lang="nl-NL"/>
              <a:t>.</a:t>
            </a:r>
          </a:p>
        </p:txBody>
      </p:sp>
      <p:sp>
        <p:nvSpPr>
          <p:cNvPr id="13" name="Tijdelijke aanduiding voor tekst 11">
            <a:extLst>
              <a:ext uri="{FF2B5EF4-FFF2-40B4-BE49-F238E27FC236}">
                <a16:creationId xmlns:a16="http://schemas.microsoft.com/office/drawing/2014/main" id="{FA598ED2-D5C7-EE42-132E-A167C28A1B4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452329" y="1950846"/>
            <a:ext cx="1363331" cy="1363331"/>
          </a:xfrm>
          <a:prstGeom prst="ellipse">
            <a:avLst/>
          </a:prstGeom>
          <a:solidFill>
            <a:srgbClr val="0077B3"/>
          </a:solidFill>
        </p:spPr>
        <p:txBody>
          <a:bodyPr/>
          <a:lstStyle>
            <a:lvl1pPr>
              <a:defRPr>
                <a:noFill/>
              </a:defRPr>
            </a:lvl1pPr>
          </a:lstStyle>
          <a:p>
            <a:pPr lvl="0"/>
            <a:r>
              <a:rPr lang="nl-NL"/>
              <a:t>.</a:t>
            </a:r>
          </a:p>
        </p:txBody>
      </p:sp>
      <p:sp>
        <p:nvSpPr>
          <p:cNvPr id="14" name="Tijdelijke aanduiding voor tekst 11">
            <a:extLst>
              <a:ext uri="{FF2B5EF4-FFF2-40B4-BE49-F238E27FC236}">
                <a16:creationId xmlns:a16="http://schemas.microsoft.com/office/drawing/2014/main" id="{3DD24851-04AF-12AB-FE60-AD021984BFD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04309" y="1944849"/>
            <a:ext cx="1363331" cy="1363331"/>
          </a:xfrm>
          <a:prstGeom prst="ellipse">
            <a:avLst/>
          </a:prstGeom>
          <a:solidFill>
            <a:srgbClr val="0077B3"/>
          </a:solidFill>
        </p:spPr>
        <p:txBody>
          <a:bodyPr/>
          <a:lstStyle>
            <a:lvl1pPr>
              <a:defRPr>
                <a:noFill/>
              </a:defRPr>
            </a:lvl1pPr>
          </a:lstStyle>
          <a:p>
            <a:pPr lvl="0"/>
            <a:r>
              <a:rPr lang="nl-NL"/>
              <a:t>.</a:t>
            </a:r>
          </a:p>
        </p:txBody>
      </p:sp>
      <p:sp>
        <p:nvSpPr>
          <p:cNvPr id="15" name="Tijdelijke aanduiding voor tekst 11">
            <a:extLst>
              <a:ext uri="{FF2B5EF4-FFF2-40B4-BE49-F238E27FC236}">
                <a16:creationId xmlns:a16="http://schemas.microsoft.com/office/drawing/2014/main" id="{EAAE9CDC-F402-04DD-0172-48062FF69AD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376339" y="1931602"/>
            <a:ext cx="1363331" cy="1363331"/>
          </a:xfrm>
          <a:prstGeom prst="ellipse">
            <a:avLst/>
          </a:prstGeom>
          <a:solidFill>
            <a:srgbClr val="0077B3"/>
          </a:solidFill>
        </p:spPr>
        <p:txBody>
          <a:bodyPr/>
          <a:lstStyle>
            <a:lvl1pPr>
              <a:defRPr>
                <a:noFill/>
              </a:defRPr>
            </a:lvl1pPr>
          </a:lstStyle>
          <a:p>
            <a:pPr lvl="0"/>
            <a:r>
              <a:rPr lang="nl-NL"/>
              <a:t>.</a:t>
            </a:r>
          </a:p>
        </p:txBody>
      </p:sp>
      <p:sp>
        <p:nvSpPr>
          <p:cNvPr id="18" name="Tijdelijke aanduiding voor afbeelding 17">
            <a:extLst>
              <a:ext uri="{FF2B5EF4-FFF2-40B4-BE49-F238E27FC236}">
                <a16:creationId xmlns:a16="http://schemas.microsoft.com/office/drawing/2014/main" id="{69DED3B8-C92B-B7AF-2787-4155B044588A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2884098" y="2300967"/>
            <a:ext cx="651854" cy="651096"/>
          </a:xfrm>
        </p:spPr>
        <p:txBody>
          <a:bodyPr anchor="ctr">
            <a:normAutofit/>
          </a:bodyPr>
          <a:lstStyle>
            <a:lvl1pPr algn="ctr">
              <a:defRPr sz="600">
                <a:solidFill>
                  <a:schemeClr val="bg2"/>
                </a:solidFill>
              </a:defRPr>
            </a:lvl1pPr>
          </a:lstStyle>
          <a:p>
            <a:r>
              <a:rPr lang="nl-NL"/>
              <a:t>Icon</a:t>
            </a:r>
          </a:p>
        </p:txBody>
      </p:sp>
      <p:sp>
        <p:nvSpPr>
          <p:cNvPr id="19" name="Tijdelijke aanduiding voor afbeelding 17">
            <a:extLst>
              <a:ext uri="{FF2B5EF4-FFF2-40B4-BE49-F238E27FC236}">
                <a16:creationId xmlns:a16="http://schemas.microsoft.com/office/drawing/2014/main" id="{52BDA4E1-0A93-0F7E-A632-C7C852E902EE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4808067" y="2306964"/>
            <a:ext cx="651854" cy="651096"/>
          </a:xfrm>
        </p:spPr>
        <p:txBody>
          <a:bodyPr anchor="ctr">
            <a:normAutofit/>
          </a:bodyPr>
          <a:lstStyle>
            <a:lvl1pPr algn="ctr">
              <a:defRPr sz="600">
                <a:solidFill>
                  <a:schemeClr val="bg2"/>
                </a:solidFill>
              </a:defRPr>
            </a:lvl1pPr>
          </a:lstStyle>
          <a:p>
            <a:r>
              <a:rPr lang="nl-NL"/>
              <a:t>Icon</a:t>
            </a:r>
          </a:p>
        </p:txBody>
      </p:sp>
      <p:sp>
        <p:nvSpPr>
          <p:cNvPr id="20" name="Tijdelijke aanduiding voor afbeelding 17">
            <a:extLst>
              <a:ext uri="{FF2B5EF4-FFF2-40B4-BE49-F238E27FC236}">
                <a16:creationId xmlns:a16="http://schemas.microsoft.com/office/drawing/2014/main" id="{9DA37489-305F-F3E3-86FD-B7E5E7D37755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960048" y="2300967"/>
            <a:ext cx="651854" cy="651096"/>
          </a:xfrm>
        </p:spPr>
        <p:txBody>
          <a:bodyPr anchor="ctr">
            <a:normAutofit/>
          </a:bodyPr>
          <a:lstStyle>
            <a:lvl1pPr algn="ctr">
              <a:defRPr sz="600">
                <a:solidFill>
                  <a:schemeClr val="bg2"/>
                </a:solidFill>
              </a:defRPr>
            </a:lvl1pPr>
          </a:lstStyle>
          <a:p>
            <a:r>
              <a:rPr lang="nl-NL" dirty="0"/>
              <a:t>Icon</a:t>
            </a:r>
          </a:p>
        </p:txBody>
      </p:sp>
      <p:sp>
        <p:nvSpPr>
          <p:cNvPr id="21" name="Tijdelijke aanduiding voor afbeelding 17">
            <a:extLst>
              <a:ext uri="{FF2B5EF4-FFF2-40B4-BE49-F238E27FC236}">
                <a16:creationId xmlns:a16="http://schemas.microsoft.com/office/drawing/2014/main" id="{7F6C8360-C076-F1E4-90E0-BA8C0FA054D7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6732077" y="2287720"/>
            <a:ext cx="651854" cy="651096"/>
          </a:xfrm>
        </p:spPr>
        <p:txBody>
          <a:bodyPr anchor="ctr">
            <a:normAutofit/>
          </a:bodyPr>
          <a:lstStyle>
            <a:lvl1pPr algn="ctr">
              <a:defRPr sz="600">
                <a:solidFill>
                  <a:schemeClr val="bg2"/>
                </a:solidFill>
              </a:defRPr>
            </a:lvl1pPr>
          </a:lstStyle>
          <a:p>
            <a:r>
              <a:rPr lang="nl-NL"/>
              <a:t>Icon</a:t>
            </a:r>
          </a:p>
        </p:txBody>
      </p:sp>
      <p:sp>
        <p:nvSpPr>
          <p:cNvPr id="28" name="Tijdelijke aanduiding voor tekst 24">
            <a:extLst>
              <a:ext uri="{FF2B5EF4-FFF2-40B4-BE49-F238E27FC236}">
                <a16:creationId xmlns:a16="http://schemas.microsoft.com/office/drawing/2014/main" id="{BC8817D3-5FC3-2EAB-37EE-54DF6AF76218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285294" y="4164904"/>
            <a:ext cx="1708149" cy="1068297"/>
          </a:xfrm>
        </p:spPr>
        <p:txBody>
          <a:bodyPr anchor="t">
            <a:noAutofit/>
          </a:bodyPr>
          <a:lstStyle>
            <a:lvl1pPr>
              <a:lnSpc>
                <a:spcPct val="110000"/>
              </a:lnSpc>
              <a:spcAft>
                <a:spcPts val="600"/>
              </a:spcAft>
              <a:defRPr lang="nl-NL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nl-NL"/>
              <a:t>Details</a:t>
            </a:r>
          </a:p>
        </p:txBody>
      </p:sp>
      <p:sp>
        <p:nvSpPr>
          <p:cNvPr id="30" name="Tijdelijke aanduiding voor tekst 24">
            <a:extLst>
              <a:ext uri="{FF2B5EF4-FFF2-40B4-BE49-F238E27FC236}">
                <a16:creationId xmlns:a16="http://schemas.microsoft.com/office/drawing/2014/main" id="{73697669-61CE-1436-85B6-974B87CDCCB3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208075" y="4164904"/>
            <a:ext cx="1708149" cy="1068297"/>
          </a:xfrm>
        </p:spPr>
        <p:txBody>
          <a:bodyPr anchor="t">
            <a:noAutofit/>
          </a:bodyPr>
          <a:lstStyle>
            <a:lvl1pPr>
              <a:lnSpc>
                <a:spcPct val="110000"/>
              </a:lnSpc>
              <a:spcAft>
                <a:spcPts val="600"/>
              </a:spcAft>
              <a:defRPr lang="nl-NL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nl-NL"/>
              <a:t>Details</a:t>
            </a:r>
          </a:p>
        </p:txBody>
      </p:sp>
      <p:sp>
        <p:nvSpPr>
          <p:cNvPr id="31" name="Tijdelijke aanduiding voor tekst 24">
            <a:extLst>
              <a:ext uri="{FF2B5EF4-FFF2-40B4-BE49-F238E27FC236}">
                <a16:creationId xmlns:a16="http://schemas.microsoft.com/office/drawing/2014/main" id="{A58AB3DB-0FEF-B702-5751-2C5F42D00219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2362513" y="3691092"/>
            <a:ext cx="1708149" cy="436328"/>
          </a:xfrm>
        </p:spPr>
        <p:txBody>
          <a:bodyPr vert="horz" lIns="0" tIns="0" rIns="0" bIns="0" rtlCol="0" anchor="b">
            <a:noAutofit/>
          </a:bodyPr>
          <a:lstStyle>
            <a:lvl1pPr>
              <a:defRPr lang="nl-NL" sz="1600" b="1" dirty="0">
                <a:latin typeface="+mj-lt"/>
              </a:defRPr>
            </a:lvl1pPr>
          </a:lstStyle>
          <a:p>
            <a:pPr lvl="0"/>
            <a:r>
              <a:rPr lang="nl-NL" err="1"/>
              <a:t>Title</a:t>
            </a:r>
            <a:endParaRPr lang="nl-NL"/>
          </a:p>
        </p:txBody>
      </p:sp>
      <p:sp>
        <p:nvSpPr>
          <p:cNvPr id="32" name="Tijdelijke aanduiding voor tekst 24">
            <a:extLst>
              <a:ext uri="{FF2B5EF4-FFF2-40B4-BE49-F238E27FC236}">
                <a16:creationId xmlns:a16="http://schemas.microsoft.com/office/drawing/2014/main" id="{EDA42C42-7886-322E-1941-6D1ED8850A0A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2362513" y="4164904"/>
            <a:ext cx="1708149" cy="1068297"/>
          </a:xfrm>
        </p:spPr>
        <p:txBody>
          <a:bodyPr anchor="t">
            <a:noAutofit/>
          </a:bodyPr>
          <a:lstStyle>
            <a:lvl1pPr>
              <a:lnSpc>
                <a:spcPct val="110000"/>
              </a:lnSpc>
              <a:spcAft>
                <a:spcPts val="600"/>
              </a:spcAft>
              <a:defRPr lang="nl-NL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nl-NL"/>
              <a:t>Details</a:t>
            </a:r>
          </a:p>
        </p:txBody>
      </p:sp>
      <p:sp>
        <p:nvSpPr>
          <p:cNvPr id="34" name="Tijdelijke aanduiding voor tekst 24">
            <a:extLst>
              <a:ext uri="{FF2B5EF4-FFF2-40B4-BE49-F238E27FC236}">
                <a16:creationId xmlns:a16="http://schemas.microsoft.com/office/drawing/2014/main" id="{936F3B35-905F-0C05-2CC6-F03667A3EBF2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130856" y="4164904"/>
            <a:ext cx="1708149" cy="1068297"/>
          </a:xfrm>
        </p:spPr>
        <p:txBody>
          <a:bodyPr anchor="t">
            <a:noAutofit/>
          </a:bodyPr>
          <a:lstStyle>
            <a:lvl1pPr>
              <a:lnSpc>
                <a:spcPct val="110000"/>
              </a:lnSpc>
              <a:spcAft>
                <a:spcPts val="600"/>
              </a:spcAft>
              <a:defRPr lang="nl-NL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nl-NL"/>
              <a:t>Details</a:t>
            </a:r>
          </a:p>
        </p:txBody>
      </p:sp>
      <p:sp>
        <p:nvSpPr>
          <p:cNvPr id="17" name="Tijdelijke aanduiding voor tekst 11">
            <a:extLst>
              <a:ext uri="{FF2B5EF4-FFF2-40B4-BE49-F238E27FC236}">
                <a16:creationId xmlns:a16="http://schemas.microsoft.com/office/drawing/2014/main" id="{EAE29FCE-BB26-DB17-58FE-69373789ED00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8300349" y="1931602"/>
            <a:ext cx="1363331" cy="1363331"/>
          </a:xfrm>
          <a:prstGeom prst="ellipse">
            <a:avLst/>
          </a:prstGeom>
          <a:solidFill>
            <a:srgbClr val="0077B3"/>
          </a:solidFill>
        </p:spPr>
        <p:txBody>
          <a:bodyPr/>
          <a:lstStyle>
            <a:lvl1pPr>
              <a:defRPr>
                <a:noFill/>
              </a:defRPr>
            </a:lvl1pPr>
          </a:lstStyle>
          <a:p>
            <a:pPr lvl="0"/>
            <a:r>
              <a:rPr lang="nl-NL"/>
              <a:t>.</a:t>
            </a:r>
          </a:p>
        </p:txBody>
      </p:sp>
      <p:sp>
        <p:nvSpPr>
          <p:cNvPr id="22" name="Tijdelijke aanduiding voor afbeelding 17">
            <a:extLst>
              <a:ext uri="{FF2B5EF4-FFF2-40B4-BE49-F238E27FC236}">
                <a16:creationId xmlns:a16="http://schemas.microsoft.com/office/drawing/2014/main" id="{F7E61329-26B3-E114-E1A2-04BBB56F4D83}"/>
              </a:ext>
            </a:extLst>
          </p:cNvPr>
          <p:cNvSpPr>
            <a:spLocks noGrp="1"/>
          </p:cNvSpPr>
          <p:nvPr>
            <p:ph type="pic" sz="quarter" idx="31" hasCustomPrompt="1"/>
          </p:nvPr>
        </p:nvSpPr>
        <p:spPr>
          <a:xfrm>
            <a:off x="8656087" y="2287720"/>
            <a:ext cx="651854" cy="651096"/>
          </a:xfrm>
        </p:spPr>
        <p:txBody>
          <a:bodyPr anchor="ctr">
            <a:normAutofit/>
          </a:bodyPr>
          <a:lstStyle>
            <a:lvl1pPr algn="ctr">
              <a:defRPr sz="600">
                <a:solidFill>
                  <a:schemeClr val="bg2"/>
                </a:solidFill>
              </a:defRPr>
            </a:lvl1pPr>
          </a:lstStyle>
          <a:p>
            <a:r>
              <a:rPr lang="nl-NL"/>
              <a:t>Icon</a:t>
            </a:r>
          </a:p>
        </p:txBody>
      </p:sp>
      <p:sp>
        <p:nvSpPr>
          <p:cNvPr id="23" name="Tijdelijke aanduiding voor tekst 11">
            <a:extLst>
              <a:ext uri="{FF2B5EF4-FFF2-40B4-BE49-F238E27FC236}">
                <a16:creationId xmlns:a16="http://schemas.microsoft.com/office/drawing/2014/main" id="{DD758F4E-5DB3-B351-52B2-485A5B579037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10224360" y="1931602"/>
            <a:ext cx="1363331" cy="1363331"/>
          </a:xfrm>
          <a:prstGeom prst="ellipse">
            <a:avLst/>
          </a:prstGeom>
          <a:solidFill>
            <a:srgbClr val="0077B3"/>
          </a:solidFill>
        </p:spPr>
        <p:txBody>
          <a:bodyPr/>
          <a:lstStyle>
            <a:lvl1pPr>
              <a:defRPr>
                <a:noFill/>
              </a:defRPr>
            </a:lvl1pPr>
          </a:lstStyle>
          <a:p>
            <a:pPr lvl="0"/>
            <a:r>
              <a:rPr lang="nl-NL"/>
              <a:t>.</a:t>
            </a:r>
          </a:p>
        </p:txBody>
      </p:sp>
      <p:sp>
        <p:nvSpPr>
          <p:cNvPr id="24" name="Tijdelijke aanduiding voor afbeelding 17">
            <a:extLst>
              <a:ext uri="{FF2B5EF4-FFF2-40B4-BE49-F238E27FC236}">
                <a16:creationId xmlns:a16="http://schemas.microsoft.com/office/drawing/2014/main" id="{F6728F44-6395-1E42-FC66-2497AF37FAD7}"/>
              </a:ext>
            </a:extLst>
          </p:cNvPr>
          <p:cNvSpPr>
            <a:spLocks noGrp="1"/>
          </p:cNvSpPr>
          <p:nvPr>
            <p:ph type="pic" sz="quarter" idx="33" hasCustomPrompt="1"/>
          </p:nvPr>
        </p:nvSpPr>
        <p:spPr>
          <a:xfrm>
            <a:off x="10580098" y="2287720"/>
            <a:ext cx="651854" cy="651096"/>
          </a:xfrm>
        </p:spPr>
        <p:txBody>
          <a:bodyPr anchor="ctr">
            <a:normAutofit/>
          </a:bodyPr>
          <a:lstStyle>
            <a:lvl1pPr algn="ctr">
              <a:defRPr sz="600">
                <a:solidFill>
                  <a:schemeClr val="bg2"/>
                </a:solidFill>
              </a:defRPr>
            </a:lvl1pPr>
          </a:lstStyle>
          <a:p>
            <a:r>
              <a:rPr lang="nl-NL"/>
              <a:t>Icon</a:t>
            </a:r>
          </a:p>
        </p:txBody>
      </p:sp>
      <p:sp>
        <p:nvSpPr>
          <p:cNvPr id="26" name="Tijdelijke aanduiding voor tekst 24">
            <a:extLst>
              <a:ext uri="{FF2B5EF4-FFF2-40B4-BE49-F238E27FC236}">
                <a16:creationId xmlns:a16="http://schemas.microsoft.com/office/drawing/2014/main" id="{D705D414-994D-81A8-D45E-C4FFDDECF77A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439732" y="3691092"/>
            <a:ext cx="1708149" cy="436328"/>
          </a:xfrm>
        </p:spPr>
        <p:txBody>
          <a:bodyPr anchor="b">
            <a:noAutofit/>
          </a:bodyPr>
          <a:lstStyle>
            <a:lvl1pPr>
              <a:defRPr lang="nl-NL" sz="1600" b="1" kern="1200" dirty="0">
                <a:solidFill>
                  <a:srgbClr val="0077B3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nl-NL" err="1"/>
              <a:t>Title</a:t>
            </a:r>
            <a:endParaRPr lang="nl-NL"/>
          </a:p>
        </p:txBody>
      </p:sp>
      <p:sp>
        <p:nvSpPr>
          <p:cNvPr id="35" name="Tijdelijke aanduiding voor tekst 24">
            <a:extLst>
              <a:ext uri="{FF2B5EF4-FFF2-40B4-BE49-F238E27FC236}">
                <a16:creationId xmlns:a16="http://schemas.microsoft.com/office/drawing/2014/main" id="{943FE81D-2D6B-E2AA-E6B3-6B41B18A0B5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439732" y="4164904"/>
            <a:ext cx="1708149" cy="1068297"/>
          </a:xfrm>
        </p:spPr>
        <p:txBody>
          <a:bodyPr anchor="t">
            <a:noAutofit/>
          </a:bodyPr>
          <a:lstStyle>
            <a:lvl1pPr>
              <a:lnSpc>
                <a:spcPct val="110000"/>
              </a:lnSpc>
              <a:spcAft>
                <a:spcPts val="600"/>
              </a:spcAft>
              <a:defRPr lang="nl-NL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nl-NL"/>
              <a:t>Details</a:t>
            </a:r>
          </a:p>
        </p:txBody>
      </p:sp>
      <p:sp>
        <p:nvSpPr>
          <p:cNvPr id="37" name="Tijdelijke aanduiding voor tekst 24">
            <a:extLst>
              <a:ext uri="{FF2B5EF4-FFF2-40B4-BE49-F238E27FC236}">
                <a16:creationId xmlns:a16="http://schemas.microsoft.com/office/drawing/2014/main" id="{B83AD5DD-6953-C57A-DA42-402630F3263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10053639" y="4164904"/>
            <a:ext cx="1708149" cy="1068297"/>
          </a:xfrm>
        </p:spPr>
        <p:txBody>
          <a:bodyPr anchor="t">
            <a:noAutofit/>
          </a:bodyPr>
          <a:lstStyle>
            <a:lvl1pPr>
              <a:lnSpc>
                <a:spcPct val="110000"/>
              </a:lnSpc>
              <a:spcAft>
                <a:spcPts val="600"/>
              </a:spcAft>
              <a:defRPr lang="nl-NL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nl-NL"/>
              <a:t>Details</a:t>
            </a:r>
          </a:p>
        </p:txBody>
      </p:sp>
      <p:sp>
        <p:nvSpPr>
          <p:cNvPr id="6" name="Tijdelijke aanduiding voor tekst 24">
            <a:extLst>
              <a:ext uri="{FF2B5EF4-FFF2-40B4-BE49-F238E27FC236}">
                <a16:creationId xmlns:a16="http://schemas.microsoft.com/office/drawing/2014/main" id="{243C9549-E64B-BC91-C560-4C0B2019F984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279900" y="3691092"/>
            <a:ext cx="1708149" cy="436328"/>
          </a:xfrm>
        </p:spPr>
        <p:txBody>
          <a:bodyPr vert="horz" lIns="0" tIns="0" rIns="0" bIns="0" rtlCol="0" anchor="b">
            <a:noAutofit/>
          </a:bodyPr>
          <a:lstStyle>
            <a:lvl1pPr>
              <a:defRPr lang="nl-NL" sz="1600" b="1" dirty="0">
                <a:latin typeface="+mj-lt"/>
              </a:defRPr>
            </a:lvl1pPr>
          </a:lstStyle>
          <a:p>
            <a:pPr lvl="0"/>
            <a:r>
              <a:rPr lang="nl-NL" err="1"/>
              <a:t>Title</a:t>
            </a:r>
            <a:endParaRPr lang="nl-NL"/>
          </a:p>
        </p:txBody>
      </p:sp>
      <p:sp>
        <p:nvSpPr>
          <p:cNvPr id="7" name="Tijdelijke aanduiding voor tekst 24">
            <a:extLst>
              <a:ext uri="{FF2B5EF4-FFF2-40B4-BE49-F238E27FC236}">
                <a16:creationId xmlns:a16="http://schemas.microsoft.com/office/drawing/2014/main" id="{B62B8306-419E-0FF2-1166-AE257AA0BA33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6205541" y="3691092"/>
            <a:ext cx="1708149" cy="436328"/>
          </a:xfrm>
        </p:spPr>
        <p:txBody>
          <a:bodyPr vert="horz" lIns="0" tIns="0" rIns="0" bIns="0" rtlCol="0" anchor="b">
            <a:noAutofit/>
          </a:bodyPr>
          <a:lstStyle>
            <a:lvl1pPr>
              <a:defRPr lang="nl-NL" sz="1600" b="1" dirty="0">
                <a:latin typeface="+mj-lt"/>
              </a:defRPr>
            </a:lvl1pPr>
          </a:lstStyle>
          <a:p>
            <a:pPr lvl="0"/>
            <a:r>
              <a:rPr lang="nl-NL" err="1"/>
              <a:t>Title</a:t>
            </a:r>
            <a:endParaRPr lang="nl-NL"/>
          </a:p>
        </p:txBody>
      </p:sp>
      <p:sp>
        <p:nvSpPr>
          <p:cNvPr id="8" name="Tijdelijke aanduiding voor tekst 24">
            <a:extLst>
              <a:ext uri="{FF2B5EF4-FFF2-40B4-BE49-F238E27FC236}">
                <a16:creationId xmlns:a16="http://schemas.microsoft.com/office/drawing/2014/main" id="{DDBB2375-1D5E-8500-DF97-445BC2F84E55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8130856" y="3691092"/>
            <a:ext cx="1708149" cy="436328"/>
          </a:xfrm>
        </p:spPr>
        <p:txBody>
          <a:bodyPr vert="horz" lIns="0" tIns="0" rIns="0" bIns="0" rtlCol="0" anchor="b">
            <a:noAutofit/>
          </a:bodyPr>
          <a:lstStyle>
            <a:lvl1pPr>
              <a:defRPr lang="nl-NL" sz="1600" b="1" dirty="0">
                <a:latin typeface="+mj-lt"/>
              </a:defRPr>
            </a:lvl1pPr>
          </a:lstStyle>
          <a:p>
            <a:pPr lvl="0"/>
            <a:r>
              <a:rPr lang="nl-NL" err="1"/>
              <a:t>Title</a:t>
            </a:r>
            <a:endParaRPr lang="nl-NL"/>
          </a:p>
        </p:txBody>
      </p:sp>
      <p:sp>
        <p:nvSpPr>
          <p:cNvPr id="9" name="Tijdelijke aanduiding voor tekst 24">
            <a:extLst>
              <a:ext uri="{FF2B5EF4-FFF2-40B4-BE49-F238E27FC236}">
                <a16:creationId xmlns:a16="http://schemas.microsoft.com/office/drawing/2014/main" id="{C68537F8-7A57-286A-D74C-783A364C1EDC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10053639" y="3691092"/>
            <a:ext cx="1708149" cy="436328"/>
          </a:xfrm>
        </p:spPr>
        <p:txBody>
          <a:bodyPr vert="horz" lIns="0" tIns="0" rIns="0" bIns="0" rtlCol="0" anchor="b">
            <a:noAutofit/>
          </a:bodyPr>
          <a:lstStyle>
            <a:lvl1pPr>
              <a:defRPr lang="nl-NL" sz="1600" b="1" dirty="0">
                <a:latin typeface="+mj-lt"/>
              </a:defRPr>
            </a:lvl1pPr>
          </a:lstStyle>
          <a:p>
            <a:pPr lvl="0"/>
            <a:r>
              <a:rPr lang="nl-NL" err="1"/>
              <a:t>Title</a:t>
            </a: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6991900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+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2134228-80CE-5E66-3135-FBB0775A438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1999" y="-1"/>
            <a:ext cx="11347060" cy="11448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nl-NL" dirty="0"/>
              <a:t>Click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style</a:t>
            </a:r>
            <a:endParaRPr lang="nl-NL" dirty="0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AA784A1E-8FFE-FF10-29E7-5137AECE6D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47746-B111-BC41-98EF-10AD124C6A1B}" type="datetime1">
              <a:rPr lang="nl-NL" smtClean="0"/>
              <a:t>27-03-2025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EF85B7CB-4E72-CF17-275C-8270105E50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/>
              <a:t>Name of the Faculty or Research Institute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FA019521-44CB-2131-E21F-8C2F108B32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C1E0B-154D-844F-9C3C-CB8827A7EAB0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5688247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287634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ponsors/partners, VU logo only">
    <p:bg>
      <p:bgPr>
        <a:solidFill>
          <a:srgbClr val="F2EF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hthoek 11">
            <a:extLst>
              <a:ext uri="{FF2B5EF4-FFF2-40B4-BE49-F238E27FC236}">
                <a16:creationId xmlns:a16="http://schemas.microsoft.com/office/drawing/2014/main" id="{8D432198-0C84-3D05-D248-CEFA63544C6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3970" y="2159000"/>
            <a:ext cx="12185650" cy="4699000"/>
          </a:xfrm>
          <a:prstGeom prst="rect">
            <a:avLst/>
          </a:prstGeom>
          <a:solidFill>
            <a:srgbClr val="F2EF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16000" tIns="216000" rIns="216000" bIns="21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l"/>
            <a:endParaRPr lang="nl-NL" sz="1800" err="1">
              <a:solidFill>
                <a:schemeClr val="bg2"/>
              </a:solidFill>
            </a:endParaRPr>
          </a:p>
        </p:txBody>
      </p:sp>
      <p:sp>
        <p:nvSpPr>
          <p:cNvPr id="11" name="Rechthoek 10">
            <a:extLst>
              <a:ext uri="{FF2B5EF4-FFF2-40B4-BE49-F238E27FC236}">
                <a16:creationId xmlns:a16="http://schemas.microsoft.com/office/drawing/2014/main" id="{AD303578-903C-A34A-AF9B-392F1BD2B760}"/>
              </a:ext>
            </a:extLst>
          </p:cNvPr>
          <p:cNvSpPr/>
          <p:nvPr/>
        </p:nvSpPr>
        <p:spPr>
          <a:xfrm>
            <a:off x="3969" y="0"/>
            <a:ext cx="12193588" cy="213677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nl-NL" sz="1800"/>
          </a:p>
        </p:txBody>
      </p:sp>
      <p:sp>
        <p:nvSpPr>
          <p:cNvPr id="5" name="TypeTextLevel">
            <a:extLst>
              <a:ext uri="{FF2B5EF4-FFF2-40B4-BE49-F238E27FC236}">
                <a16:creationId xmlns:a16="http://schemas.microsoft.com/office/drawing/2014/main" id="{D6489275-1A54-4253-9B79-42FA5F1E3216}"/>
              </a:ext>
            </a:extLst>
          </p:cNvPr>
          <p:cNvSpPr txBox="1"/>
          <p:nvPr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283FBF2E-73CB-2744-ABB2-73A4A75C7BF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0112" y="501839"/>
            <a:ext cx="2344002" cy="565200"/>
          </a:xfrm>
          <a:prstGeom prst="rect">
            <a:avLst/>
          </a:prstGeom>
        </p:spPr>
      </p:pic>
      <p:sp>
        <p:nvSpPr>
          <p:cNvPr id="2" name="Rechthoek 10">
            <a:extLst>
              <a:ext uri="{FF2B5EF4-FFF2-40B4-BE49-F238E27FC236}">
                <a16:creationId xmlns:a16="http://schemas.microsoft.com/office/drawing/2014/main" id="{A1E4614B-F8C1-F807-0D19-4A2AC0E259EF}"/>
              </a:ext>
            </a:extLst>
          </p:cNvPr>
          <p:cNvSpPr/>
          <p:nvPr/>
        </p:nvSpPr>
        <p:spPr>
          <a:xfrm>
            <a:off x="3969" y="0"/>
            <a:ext cx="12193588" cy="213677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nl-NL" sz="1800"/>
          </a:p>
        </p:txBody>
      </p:sp>
      <p:sp>
        <p:nvSpPr>
          <p:cNvPr id="3" name="TypeTextLevel">
            <a:extLst>
              <a:ext uri="{FF2B5EF4-FFF2-40B4-BE49-F238E27FC236}">
                <a16:creationId xmlns:a16="http://schemas.microsoft.com/office/drawing/2014/main" id="{5FB4F674-32B3-8E78-FF3A-7F7F5276A12B}"/>
              </a:ext>
            </a:extLst>
          </p:cNvPr>
          <p:cNvSpPr txBox="1"/>
          <p:nvPr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pic>
        <p:nvPicPr>
          <p:cNvPr id="4" name="Afbeelding 5">
            <a:extLst>
              <a:ext uri="{FF2B5EF4-FFF2-40B4-BE49-F238E27FC236}">
                <a16:creationId xmlns:a16="http://schemas.microsoft.com/office/drawing/2014/main" id="{6F322878-98A8-CCB3-BCCA-67EE227609C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0112" y="501839"/>
            <a:ext cx="2344002" cy="565200"/>
          </a:xfrm>
          <a:prstGeom prst="rect">
            <a:avLst/>
          </a:prstGeom>
        </p:spPr>
      </p:pic>
      <p:sp>
        <p:nvSpPr>
          <p:cNvPr id="7" name="Rechthoek 10">
            <a:extLst>
              <a:ext uri="{FF2B5EF4-FFF2-40B4-BE49-F238E27FC236}">
                <a16:creationId xmlns:a16="http://schemas.microsoft.com/office/drawing/2014/main" id="{CFF6F5A1-FCB1-A410-77D0-054CE5B6C702}"/>
              </a:ext>
            </a:extLst>
          </p:cNvPr>
          <p:cNvSpPr/>
          <p:nvPr userDrawn="1"/>
        </p:nvSpPr>
        <p:spPr>
          <a:xfrm>
            <a:off x="3969" y="0"/>
            <a:ext cx="12193588" cy="213677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nl-NL" sz="1800"/>
          </a:p>
        </p:txBody>
      </p:sp>
      <p:sp>
        <p:nvSpPr>
          <p:cNvPr id="8" name="TypeTextLevel">
            <a:extLst>
              <a:ext uri="{FF2B5EF4-FFF2-40B4-BE49-F238E27FC236}">
                <a16:creationId xmlns:a16="http://schemas.microsoft.com/office/drawing/2014/main" id="{C66410A8-605F-4D5A-7060-BCD136B075F3}"/>
              </a:ext>
            </a:extLst>
          </p:cNvPr>
          <p:cNvSpPr txBox="1"/>
          <p:nvPr userDrawn="1"/>
        </p:nvSpPr>
        <p:spPr>
          <a:xfrm>
            <a:off x="-1680864" y="188640"/>
            <a:ext cx="168086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00" err="1"/>
              <a:t>TextSlide</a:t>
            </a:r>
            <a:endParaRPr lang="nl-NL" sz="800"/>
          </a:p>
        </p:txBody>
      </p:sp>
      <p:pic>
        <p:nvPicPr>
          <p:cNvPr id="10" name="Afbeelding 5">
            <a:extLst>
              <a:ext uri="{FF2B5EF4-FFF2-40B4-BE49-F238E27FC236}">
                <a16:creationId xmlns:a16="http://schemas.microsoft.com/office/drawing/2014/main" id="{CC9CFB68-64C3-93DE-E7D8-98299087648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0112" y="501839"/>
            <a:ext cx="2344002" cy="565200"/>
          </a:xfrm>
          <a:prstGeom prst="rect">
            <a:avLst/>
          </a:prstGeom>
        </p:spPr>
      </p:pic>
      <p:sp>
        <p:nvSpPr>
          <p:cNvPr id="9" name="Tijdelijke aanduiding voor tekst 8">
            <a:extLst>
              <a:ext uri="{FF2B5EF4-FFF2-40B4-BE49-F238E27FC236}">
                <a16:creationId xmlns:a16="http://schemas.microsoft.com/office/drawing/2014/main" id="{9B428526-287A-244A-8A85-27B89673C4A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 hasCustomPrompt="1"/>
          </p:nvPr>
        </p:nvSpPr>
        <p:spPr>
          <a:xfrm>
            <a:off x="450851" y="1576388"/>
            <a:ext cx="11299824" cy="2316176"/>
          </a:xfrm>
          <a:prstGeom prst="rect">
            <a:avLst/>
          </a:prstGeom>
          <a:blipFill dpi="0" rotWithShape="1"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tile tx="0" ty="0" sx="100000" sy="100000" flip="none" algn="bl"/>
          </a:blipFill>
        </p:spPr>
        <p:txBody>
          <a:bodyPr wrap="square" lIns="442800" tIns="442800" rIns="442800" bIns="442800">
            <a:spAutoFit/>
          </a:bodyPr>
          <a:lstStyle>
            <a:lvl1pPr>
              <a:lnSpc>
                <a:spcPct val="90000"/>
              </a:lnSpc>
              <a:spcAft>
                <a:spcPts val="1200"/>
              </a:spcAft>
              <a:defRPr sz="3200" b="1" i="0">
                <a:solidFill>
                  <a:schemeClr val="bg2"/>
                </a:solidFill>
                <a:latin typeface="+mj-lt"/>
              </a:defRPr>
            </a:lvl1pPr>
            <a:lvl2pPr>
              <a:lnSpc>
                <a:spcPct val="90000"/>
              </a:lnSpc>
              <a:defRPr sz="2400">
                <a:solidFill>
                  <a:schemeClr val="bg2"/>
                </a:solidFill>
                <a:latin typeface="+mn-lt"/>
              </a:defRPr>
            </a:lvl2pPr>
            <a:lvl3pPr>
              <a:defRPr>
                <a:solidFill>
                  <a:schemeClr val="bg2"/>
                </a:solidFill>
                <a:latin typeface="+mn-lt"/>
              </a:defRPr>
            </a:lvl3pPr>
            <a:lvl4pPr>
              <a:buClr>
                <a:schemeClr val="bg2"/>
              </a:buCl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bg2"/>
                </a:solidFill>
              </a:defRPr>
            </a:lvl5pPr>
          </a:lstStyle>
          <a:p>
            <a:r>
              <a:rPr lang="nl-NL"/>
              <a:t>Head</a:t>
            </a:r>
          </a:p>
          <a:p>
            <a:pPr lvl="1"/>
            <a:r>
              <a:rPr lang="nl-NL"/>
              <a:t>Body</a:t>
            </a:r>
          </a:p>
          <a:p>
            <a:pPr lvl="2"/>
            <a:r>
              <a:rPr lang="nl-NL" err="1"/>
              <a:t>Bullet</a:t>
            </a:r>
            <a:r>
              <a:rPr lang="nl-NL"/>
              <a:t> level 1</a:t>
            </a:r>
          </a:p>
        </p:txBody>
      </p:sp>
    </p:spTree>
    <p:extLst>
      <p:ext uri="{BB962C8B-B14F-4D97-AF65-F5344CB8AC3E}">
        <p14:creationId xmlns:p14="http://schemas.microsoft.com/office/powerpoint/2010/main" val="31519729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552" userDrawn="1">
          <p15:clr>
            <a:srgbClr val="FBAE40"/>
          </p15:clr>
        </p15:guide>
        <p15:guide id="2" orient="horz" pos="2954" userDrawn="1">
          <p15:clr>
            <a:srgbClr val="FBAE4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onsors/partners, faculty/department">
    <p:bg>
      <p:bgPr>
        <a:solidFill>
          <a:srgbClr val="F2EF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hoek 2">
            <a:extLst>
              <a:ext uri="{FF2B5EF4-FFF2-40B4-BE49-F238E27FC236}">
                <a16:creationId xmlns:a16="http://schemas.microsoft.com/office/drawing/2014/main" id="{DA370F1E-3BAF-1B37-EF10-3C2B67B0659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3970" y="2159000"/>
            <a:ext cx="12185650" cy="4699000"/>
          </a:xfrm>
          <a:prstGeom prst="rect">
            <a:avLst/>
          </a:prstGeom>
          <a:solidFill>
            <a:srgbClr val="F2EF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16000" tIns="216000" rIns="216000" bIns="21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l"/>
            <a:endParaRPr lang="nl-NL" sz="1800" err="1">
              <a:solidFill>
                <a:schemeClr val="bg2"/>
              </a:solidFill>
            </a:endParaRPr>
          </a:p>
        </p:txBody>
      </p:sp>
      <p:sp>
        <p:nvSpPr>
          <p:cNvPr id="11" name="Rechthoek 10">
            <a:extLst>
              <a:ext uri="{FF2B5EF4-FFF2-40B4-BE49-F238E27FC236}">
                <a16:creationId xmlns:a16="http://schemas.microsoft.com/office/drawing/2014/main" id="{AD303578-903C-A34A-AF9B-392F1BD2B760}"/>
              </a:ext>
            </a:extLst>
          </p:cNvPr>
          <p:cNvSpPr/>
          <p:nvPr/>
        </p:nvSpPr>
        <p:spPr>
          <a:xfrm>
            <a:off x="3969" y="0"/>
            <a:ext cx="12193588" cy="213677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nl-NL" sz="1800"/>
          </a:p>
        </p:txBody>
      </p:sp>
      <p:sp>
        <p:nvSpPr>
          <p:cNvPr id="8" name="Tijdelijke aanduiding voor tekst 4">
            <a:extLst>
              <a:ext uri="{FF2B5EF4-FFF2-40B4-BE49-F238E27FC236}">
                <a16:creationId xmlns:a16="http://schemas.microsoft.com/office/drawing/2014/main" id="{044E1D69-4E50-474F-B8E2-B92F4F8635B8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421857" y="455857"/>
            <a:ext cx="2902743" cy="784225"/>
          </a:xfrm>
          <a:prstGeom prst="rect">
            <a:avLst/>
          </a:prstGeom>
          <a:noFill/>
        </p:spPr>
        <p:txBody>
          <a:bodyPr lIns="241200" anchor="ctr" anchorCtr="0">
            <a:noAutofit/>
          </a:bodyPr>
          <a:lstStyle>
            <a:lvl1pPr>
              <a:lnSpc>
                <a:spcPct val="100000"/>
              </a:lnSpc>
              <a:defRPr sz="1100" cap="all" baseline="0">
                <a:solidFill>
                  <a:schemeClr val="tx1"/>
                </a:solidFill>
              </a:defRPr>
            </a:lvl1pPr>
          </a:lstStyle>
          <a:p>
            <a:r>
              <a:rPr lang="nl-NL"/>
              <a:t>Type </a:t>
            </a:r>
            <a:r>
              <a:rPr lang="nl-NL" err="1"/>
              <a:t>faculty</a:t>
            </a:r>
            <a:r>
              <a:rPr lang="nl-NL"/>
              <a:t> or </a:t>
            </a:r>
            <a:r>
              <a:rPr lang="nl-NL" err="1"/>
              <a:t>department</a:t>
            </a:r>
            <a:r>
              <a:rPr lang="nl-NL"/>
              <a:t> name here. (</a:t>
            </a:r>
            <a:r>
              <a:rPr lang="nl-NL" err="1"/>
              <a:t>If</a:t>
            </a:r>
            <a:r>
              <a:rPr lang="nl-NL"/>
              <a:t> </a:t>
            </a:r>
            <a:r>
              <a:rPr lang="nl-NL" err="1"/>
              <a:t>only</a:t>
            </a:r>
            <a:r>
              <a:rPr lang="nl-NL"/>
              <a:t> VU logo is </a:t>
            </a:r>
            <a:r>
              <a:rPr lang="nl-NL" err="1"/>
              <a:t>needed</a:t>
            </a:r>
            <a:r>
              <a:rPr lang="nl-NL"/>
              <a:t>, </a:t>
            </a:r>
            <a:r>
              <a:rPr lang="nl-NL" err="1"/>
              <a:t>choose</a:t>
            </a:r>
            <a:r>
              <a:rPr lang="nl-NL"/>
              <a:t> </a:t>
            </a:r>
            <a:r>
              <a:rPr lang="nl-NL" err="1"/>
              <a:t>the</a:t>
            </a:r>
            <a:r>
              <a:rPr lang="nl-NL"/>
              <a:t> </a:t>
            </a:r>
            <a:r>
              <a:rPr lang="nl-NL" err="1"/>
              <a:t>other</a:t>
            </a:r>
            <a:r>
              <a:rPr lang="nl-NL"/>
              <a:t> cover </a:t>
            </a:r>
            <a:r>
              <a:rPr lang="nl-NL" err="1"/>
              <a:t>layout</a:t>
            </a:r>
            <a:r>
              <a:rPr lang="nl-NL"/>
              <a:t>)</a:t>
            </a:r>
          </a:p>
        </p:txBody>
      </p:sp>
      <p:pic>
        <p:nvPicPr>
          <p:cNvPr id="10" name="Afbeelding 9">
            <a:extLst>
              <a:ext uri="{FF2B5EF4-FFF2-40B4-BE49-F238E27FC236}">
                <a16:creationId xmlns:a16="http://schemas.microsoft.com/office/drawing/2014/main" id="{0FCB0984-B48F-41EB-BF9A-E2EB8992481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188" t="409" r="95017" b="6030"/>
          <a:stretch/>
        </p:blipFill>
        <p:spPr>
          <a:xfrm>
            <a:off x="3293202" y="459581"/>
            <a:ext cx="682605" cy="784225"/>
          </a:xfrm>
          <a:prstGeom prst="rect">
            <a:avLst/>
          </a:prstGeom>
        </p:spPr>
      </p:pic>
      <p:pic>
        <p:nvPicPr>
          <p:cNvPr id="13" name="Afbeelding 12">
            <a:extLst>
              <a:ext uri="{FF2B5EF4-FFF2-40B4-BE49-F238E27FC236}">
                <a16:creationId xmlns:a16="http://schemas.microsoft.com/office/drawing/2014/main" id="{D18C03A2-AA0D-CB43-9EF7-8D4AE80B9D2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0112" y="501839"/>
            <a:ext cx="2344002" cy="565200"/>
          </a:xfrm>
          <a:prstGeom prst="rect">
            <a:avLst/>
          </a:prstGeom>
        </p:spPr>
      </p:pic>
      <p:sp>
        <p:nvSpPr>
          <p:cNvPr id="2" name="Rechthoek 10">
            <a:extLst>
              <a:ext uri="{FF2B5EF4-FFF2-40B4-BE49-F238E27FC236}">
                <a16:creationId xmlns:a16="http://schemas.microsoft.com/office/drawing/2014/main" id="{13700AA2-E2BE-88B2-DAC1-76B4EEBB3DE5}"/>
              </a:ext>
            </a:extLst>
          </p:cNvPr>
          <p:cNvSpPr/>
          <p:nvPr/>
        </p:nvSpPr>
        <p:spPr>
          <a:xfrm>
            <a:off x="3969" y="0"/>
            <a:ext cx="12193588" cy="213677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nl-NL" sz="1800"/>
          </a:p>
        </p:txBody>
      </p:sp>
      <p:pic>
        <p:nvPicPr>
          <p:cNvPr id="4" name="Afbeelding 9">
            <a:extLst>
              <a:ext uri="{FF2B5EF4-FFF2-40B4-BE49-F238E27FC236}">
                <a16:creationId xmlns:a16="http://schemas.microsoft.com/office/drawing/2014/main" id="{B8CC2F80-4280-9206-B112-6BFE047C861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188" t="409" r="95017" b="6030"/>
          <a:stretch/>
        </p:blipFill>
        <p:spPr>
          <a:xfrm>
            <a:off x="3293202" y="459581"/>
            <a:ext cx="682605" cy="784225"/>
          </a:xfrm>
          <a:prstGeom prst="rect">
            <a:avLst/>
          </a:prstGeom>
        </p:spPr>
      </p:pic>
      <p:pic>
        <p:nvPicPr>
          <p:cNvPr id="5" name="Afbeelding 12">
            <a:extLst>
              <a:ext uri="{FF2B5EF4-FFF2-40B4-BE49-F238E27FC236}">
                <a16:creationId xmlns:a16="http://schemas.microsoft.com/office/drawing/2014/main" id="{A2CE053B-A946-E44A-B933-3BE247D4821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0112" y="501839"/>
            <a:ext cx="2344002" cy="565200"/>
          </a:xfrm>
          <a:prstGeom prst="rect">
            <a:avLst/>
          </a:prstGeom>
        </p:spPr>
      </p:pic>
      <p:sp>
        <p:nvSpPr>
          <p:cNvPr id="6" name="Rechthoek 10">
            <a:extLst>
              <a:ext uri="{FF2B5EF4-FFF2-40B4-BE49-F238E27FC236}">
                <a16:creationId xmlns:a16="http://schemas.microsoft.com/office/drawing/2014/main" id="{2D8BB084-FD43-55AE-2C00-027A9C9ECEF1}"/>
              </a:ext>
            </a:extLst>
          </p:cNvPr>
          <p:cNvSpPr/>
          <p:nvPr userDrawn="1"/>
        </p:nvSpPr>
        <p:spPr>
          <a:xfrm>
            <a:off x="3969" y="0"/>
            <a:ext cx="12193588" cy="213677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nl-NL" sz="1800"/>
          </a:p>
        </p:txBody>
      </p:sp>
      <p:pic>
        <p:nvPicPr>
          <p:cNvPr id="14" name="Afbeelding 9">
            <a:extLst>
              <a:ext uri="{FF2B5EF4-FFF2-40B4-BE49-F238E27FC236}">
                <a16:creationId xmlns:a16="http://schemas.microsoft.com/office/drawing/2014/main" id="{9AD85334-4EC5-1C08-CC37-F4CE7306C38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188" t="409" r="95017" b="6030"/>
          <a:stretch/>
        </p:blipFill>
        <p:spPr>
          <a:xfrm>
            <a:off x="3293202" y="459581"/>
            <a:ext cx="682605" cy="784225"/>
          </a:xfrm>
          <a:prstGeom prst="rect">
            <a:avLst/>
          </a:prstGeom>
        </p:spPr>
      </p:pic>
      <p:pic>
        <p:nvPicPr>
          <p:cNvPr id="15" name="Afbeelding 12">
            <a:extLst>
              <a:ext uri="{FF2B5EF4-FFF2-40B4-BE49-F238E27FC236}">
                <a16:creationId xmlns:a16="http://schemas.microsoft.com/office/drawing/2014/main" id="{1AE91431-9BF1-4F73-2BFE-44F5DA0E93B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0112" y="501839"/>
            <a:ext cx="2344002" cy="565200"/>
          </a:xfrm>
          <a:prstGeom prst="rect">
            <a:avLst/>
          </a:prstGeom>
        </p:spPr>
      </p:pic>
      <p:sp>
        <p:nvSpPr>
          <p:cNvPr id="16" name="Tijdelijke aanduiding voor tekst 4">
            <a:extLst>
              <a:ext uri="{FF2B5EF4-FFF2-40B4-BE49-F238E27FC236}">
                <a16:creationId xmlns:a16="http://schemas.microsoft.com/office/drawing/2014/main" id="{A9DEE8B9-6932-5A10-8846-650ACA53BD2C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3421857" y="433632"/>
            <a:ext cx="3111490" cy="784225"/>
          </a:xfrm>
          <a:prstGeom prst="rect">
            <a:avLst/>
          </a:prstGeom>
          <a:noFill/>
        </p:spPr>
        <p:txBody>
          <a:bodyPr lIns="241200" anchor="ctr" anchorCtr="0">
            <a:noAutofit/>
          </a:bodyPr>
          <a:lstStyle>
            <a:lvl1pPr>
              <a:lnSpc>
                <a:spcPct val="100000"/>
              </a:lnSpc>
              <a:defRPr sz="1100" b="0" cap="all" baseline="0">
                <a:solidFill>
                  <a:schemeClr val="tx1"/>
                </a:solidFill>
                <a:latin typeface="Aptos" panose="020B0004020202020204" pitchFamily="34" charset="0"/>
              </a:defRPr>
            </a:lvl1pPr>
          </a:lstStyle>
          <a:p>
            <a:r>
              <a:rPr lang="nl-NL" dirty="0"/>
              <a:t>Type </a:t>
            </a:r>
            <a:r>
              <a:rPr lang="nl-NL" dirty="0" err="1"/>
              <a:t>faculty</a:t>
            </a:r>
            <a:r>
              <a:rPr lang="nl-NL" dirty="0"/>
              <a:t> or Research </a:t>
            </a:r>
            <a:r>
              <a:rPr lang="nl-NL" dirty="0" err="1"/>
              <a:t>institute</a:t>
            </a:r>
            <a:r>
              <a:rPr lang="nl-NL" dirty="0"/>
              <a:t> name   </a:t>
            </a:r>
            <a:r>
              <a:rPr lang="nl-NL" dirty="0" err="1"/>
              <a:t>If</a:t>
            </a:r>
            <a:r>
              <a:rPr lang="nl-NL" dirty="0"/>
              <a:t> </a:t>
            </a:r>
            <a:r>
              <a:rPr lang="nl-NL" dirty="0" err="1"/>
              <a:t>only</a:t>
            </a:r>
            <a:r>
              <a:rPr lang="nl-NL" dirty="0"/>
              <a:t> VU logo is </a:t>
            </a:r>
            <a:r>
              <a:rPr lang="nl-NL" dirty="0" err="1"/>
              <a:t>needed</a:t>
            </a:r>
            <a:r>
              <a:rPr lang="nl-NL" dirty="0"/>
              <a:t>, </a:t>
            </a:r>
            <a:r>
              <a:rPr lang="nl-NL" dirty="0" err="1"/>
              <a:t>choose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other</a:t>
            </a:r>
            <a:r>
              <a:rPr lang="nl-NL" dirty="0"/>
              <a:t> cover </a:t>
            </a:r>
            <a:r>
              <a:rPr lang="nl-NL" dirty="0" err="1"/>
              <a:t>layout</a:t>
            </a:r>
            <a:r>
              <a:rPr lang="nl-NL" dirty="0"/>
              <a:t>)</a:t>
            </a:r>
          </a:p>
        </p:txBody>
      </p:sp>
      <p:sp>
        <p:nvSpPr>
          <p:cNvPr id="7" name="Tijdelijke aanduiding voor tekst 8">
            <a:extLst>
              <a:ext uri="{FF2B5EF4-FFF2-40B4-BE49-F238E27FC236}">
                <a16:creationId xmlns:a16="http://schemas.microsoft.com/office/drawing/2014/main" id="{17FBE25F-C38A-BF64-1EC5-C29E45FE223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50851" y="1576388"/>
            <a:ext cx="11299824" cy="2316176"/>
          </a:xfrm>
          <a:prstGeom prst="rect">
            <a:avLst/>
          </a:prstGeom>
          <a:blipFill dpi="0" rotWithShape="1"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tile tx="0" ty="0" sx="100000" sy="100000" flip="none" algn="bl"/>
          </a:blipFill>
        </p:spPr>
        <p:txBody>
          <a:bodyPr wrap="square" lIns="442800" tIns="442800" rIns="442800" bIns="442800">
            <a:spAutoFit/>
          </a:bodyPr>
          <a:lstStyle>
            <a:lvl1pPr>
              <a:lnSpc>
                <a:spcPct val="90000"/>
              </a:lnSpc>
              <a:spcAft>
                <a:spcPts val="1200"/>
              </a:spcAft>
              <a:defRPr sz="3200" b="1" i="0">
                <a:solidFill>
                  <a:schemeClr val="bg2"/>
                </a:solidFill>
                <a:latin typeface="+mj-lt"/>
              </a:defRPr>
            </a:lvl1pPr>
            <a:lvl2pPr>
              <a:lnSpc>
                <a:spcPct val="90000"/>
              </a:lnSpc>
              <a:defRPr sz="2400">
                <a:solidFill>
                  <a:schemeClr val="bg2"/>
                </a:solidFill>
                <a:latin typeface="+mn-lt"/>
              </a:defRPr>
            </a:lvl2pPr>
            <a:lvl3pPr>
              <a:defRPr>
                <a:solidFill>
                  <a:schemeClr val="bg2"/>
                </a:solidFill>
                <a:latin typeface="+mn-lt"/>
              </a:defRPr>
            </a:lvl3pPr>
            <a:lvl4pPr>
              <a:buClr>
                <a:schemeClr val="bg2"/>
              </a:buCl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bg2"/>
                </a:solidFill>
              </a:defRPr>
            </a:lvl5pPr>
          </a:lstStyle>
          <a:p>
            <a:r>
              <a:rPr lang="nl-NL"/>
              <a:t>Head</a:t>
            </a:r>
          </a:p>
          <a:p>
            <a:pPr lvl="1"/>
            <a:r>
              <a:rPr lang="nl-NL"/>
              <a:t>Body</a:t>
            </a:r>
          </a:p>
          <a:p>
            <a:pPr lvl="2"/>
            <a:r>
              <a:rPr lang="nl-NL" err="1"/>
              <a:t>Bullet</a:t>
            </a:r>
            <a:r>
              <a:rPr lang="nl-NL"/>
              <a:t> level 1</a:t>
            </a:r>
          </a:p>
        </p:txBody>
      </p:sp>
    </p:spTree>
    <p:extLst>
      <p:ext uri="{BB962C8B-B14F-4D97-AF65-F5344CB8AC3E}">
        <p14:creationId xmlns:p14="http://schemas.microsoft.com/office/powerpoint/2010/main" val="245557830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21" Type="http://schemas.openxmlformats.org/officeDocument/2006/relationships/slideLayout" Target="../slideLayouts/slideLayout21.xml"/><Relationship Id="rId34" Type="http://schemas.openxmlformats.org/officeDocument/2006/relationships/tags" Target="../tags/tag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image" Target="../media/image2.emf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image" Target="../media/image1.emf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oleObject" Target="../embeddings/oleObject1.bin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tags" Target="../tags/tag2.xml"/><Relationship Id="rId1" Type="http://schemas.openxmlformats.org/officeDocument/2006/relationships/theme" Target="../theme/theme2.xml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hink-cell data - do not delete" hidden="1">
            <a:extLst>
              <a:ext uri="{FF2B5EF4-FFF2-40B4-BE49-F238E27FC236}">
                <a16:creationId xmlns:a16="http://schemas.microsoft.com/office/drawing/2014/main" id="{F19FEE1C-E918-55FF-4E0D-803BBB295A14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34"/>
            </p:custDataLst>
            <p:extLst>
              <p:ext uri="{D42A27DB-BD31-4B8C-83A1-F6EECF244321}">
                <p14:modId xmlns:p14="http://schemas.microsoft.com/office/powerpoint/2010/main" val="308691303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5" imgW="359" imgH="355" progId="TCLayout.ActiveDocument.1">
                  <p:embed/>
                </p:oleObj>
              </mc:Choice>
              <mc:Fallback>
                <p:oleObj name="think-cell Slide" r:id="rId35" imgW="359" imgH="355" progId="TCLayout.ActiveDocument.1">
                  <p:embed/>
                  <p:pic>
                    <p:nvPicPr>
                      <p:cNvPr id="9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F19FEE1C-E918-55FF-4E0D-803BBB295A1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1">
            <a:extLst>
              <a:ext uri="{FF2B5EF4-FFF2-40B4-BE49-F238E27FC236}">
                <a16:creationId xmlns:a16="http://schemas.microsoft.com/office/drawing/2014/main" id="{27665E69-18C9-CF48-BFCD-B5F193A54EE1}"/>
              </a:ext>
            </a:extLst>
          </p:cNvPr>
          <p:cNvSpPr/>
          <p:nvPr/>
        </p:nvSpPr>
        <p:spPr>
          <a:xfrm flipH="1">
            <a:off x="-1" y="2"/>
            <a:ext cx="12193200" cy="1144800"/>
          </a:xfrm>
          <a:prstGeom prst="rect">
            <a:avLst/>
          </a:prstGeom>
          <a:solidFill>
            <a:srgbClr val="F2EFE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1999" y="5994400"/>
            <a:ext cx="492233" cy="863599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>
              <a:defRPr sz="1100" b="0" i="0">
                <a:solidFill>
                  <a:schemeClr val="tx1"/>
                </a:solidFill>
                <a:latin typeface="+mn-lt"/>
              </a:defRPr>
            </a:lvl1pPr>
          </a:lstStyle>
          <a:p>
            <a:fld id="{840C1E0B-154D-844F-9C3C-CB8827A7EAB0}" type="slidenum">
              <a:rPr lang="nl-NL" smtClean="0"/>
              <a:pPr/>
              <a:t>‹#›</a:t>
            </a:fld>
            <a:endParaRPr lang="nl-NL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616ED97E-E821-4DC0-8C69-9551871955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1800" y="1576388"/>
            <a:ext cx="11329989" cy="441801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nl-NL" dirty="0"/>
              <a:t>Head</a:t>
            </a:r>
          </a:p>
          <a:p>
            <a:pPr lvl="1"/>
            <a:r>
              <a:rPr lang="nl-NL" dirty="0"/>
              <a:t>Body</a:t>
            </a:r>
          </a:p>
          <a:p>
            <a:pPr lvl="2"/>
            <a:r>
              <a:rPr lang="nl-NL" dirty="0" err="1"/>
              <a:t>Bullet</a:t>
            </a:r>
            <a:r>
              <a:rPr lang="nl-NL" dirty="0"/>
              <a:t> level 1</a:t>
            </a:r>
          </a:p>
          <a:p>
            <a:pPr lvl="3"/>
            <a:r>
              <a:rPr lang="nl-NL" dirty="0" err="1"/>
              <a:t>Bullet</a:t>
            </a:r>
            <a:r>
              <a:rPr lang="nl-NL" dirty="0"/>
              <a:t> level 2</a:t>
            </a:r>
          </a:p>
          <a:p>
            <a:pPr lvl="4"/>
            <a:r>
              <a:rPr lang="nl-NL" dirty="0"/>
              <a:t>Small </a:t>
            </a:r>
            <a:r>
              <a:rPr lang="nl-NL" dirty="0" err="1"/>
              <a:t>text</a:t>
            </a:r>
            <a:endParaRPr lang="en-GB" dirty="0"/>
          </a:p>
        </p:txBody>
      </p:sp>
      <p:sp>
        <p:nvSpPr>
          <p:cNvPr id="5" name="Ruit 4">
            <a:extLst>
              <a:ext uri="{FF2B5EF4-FFF2-40B4-BE49-F238E27FC236}">
                <a16:creationId xmlns:a16="http://schemas.microsoft.com/office/drawing/2014/main" id="{69BFFA70-8EB0-7E3D-8E1F-602486376092}"/>
              </a:ext>
            </a:extLst>
          </p:cNvPr>
          <p:cNvSpPr/>
          <p:nvPr/>
        </p:nvSpPr>
        <p:spPr>
          <a:xfrm>
            <a:off x="431999" y="939299"/>
            <a:ext cx="410999" cy="410999"/>
          </a:xfrm>
          <a:prstGeom prst="diamond">
            <a:avLst/>
          </a:prstGeom>
          <a:solidFill>
            <a:srgbClr val="F2EF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nl-NL" sz="1800"/>
          </a:p>
        </p:txBody>
      </p:sp>
      <p:sp>
        <p:nvSpPr>
          <p:cNvPr id="10" name="Tijdelijke aanduiding voor datum 9">
            <a:extLst>
              <a:ext uri="{FF2B5EF4-FFF2-40B4-BE49-F238E27FC236}">
                <a16:creationId xmlns:a16="http://schemas.microsoft.com/office/drawing/2014/main" id="{0C4C011C-3E2B-6C67-72AD-D1636F149BF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279900" y="5994400"/>
            <a:ext cx="1708150" cy="863600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>
              <a:defRPr sz="1100" b="0" i="0">
                <a:solidFill>
                  <a:schemeClr val="tx1"/>
                </a:solidFill>
                <a:latin typeface="+mn-lt"/>
              </a:defRPr>
            </a:lvl1pPr>
          </a:lstStyle>
          <a:p>
            <a:fld id="{E9CFB3E0-4166-804B-9D3E-7280F6BFA59E}" type="datetime1">
              <a:rPr lang="nl-NL" smtClean="0"/>
              <a:t>27-03-2025</a:t>
            </a:fld>
            <a:endParaRPr lang="nl-NL"/>
          </a:p>
        </p:txBody>
      </p:sp>
      <p:pic>
        <p:nvPicPr>
          <p:cNvPr id="11" name="Afbeelding 5">
            <a:extLst>
              <a:ext uri="{FF2B5EF4-FFF2-40B4-BE49-F238E27FC236}">
                <a16:creationId xmlns:a16="http://schemas.microsoft.com/office/drawing/2014/main" id="{2AFAC8CD-A22B-2A6C-A407-1E5B26CEE9B6}"/>
              </a:ext>
            </a:extLst>
          </p:cNvPr>
          <p:cNvPicPr>
            <a:picLocks noChangeAspect="1"/>
          </p:cNvPicPr>
          <p:nvPr/>
        </p:nvPicPr>
        <p:blipFill rotWithShape="1">
          <a:blip r:embed="rId3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1497"/>
          <a:stretch/>
        </p:blipFill>
        <p:spPr>
          <a:xfrm>
            <a:off x="10683327" y="6118049"/>
            <a:ext cx="1105257" cy="609600"/>
          </a:xfrm>
          <a:prstGeom prst="rect">
            <a:avLst/>
          </a:prstGeom>
        </p:spPr>
      </p:pic>
      <p:sp>
        <p:nvSpPr>
          <p:cNvPr id="3" name="Rectangle 1">
            <a:extLst>
              <a:ext uri="{FF2B5EF4-FFF2-40B4-BE49-F238E27FC236}">
                <a16:creationId xmlns:a16="http://schemas.microsoft.com/office/drawing/2014/main" id="{D6E26044-C798-E27B-8AE3-8127B1E02653}"/>
              </a:ext>
            </a:extLst>
          </p:cNvPr>
          <p:cNvSpPr>
            <a:spLocks/>
          </p:cNvSpPr>
          <p:nvPr/>
        </p:nvSpPr>
        <p:spPr>
          <a:xfrm flipH="1">
            <a:off x="-1" y="2"/>
            <a:ext cx="12193200" cy="1144800"/>
          </a:xfrm>
          <a:prstGeom prst="rect">
            <a:avLst/>
          </a:prstGeom>
          <a:solidFill>
            <a:srgbClr val="F2EFE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4" name="Ruit 4">
            <a:extLst>
              <a:ext uri="{FF2B5EF4-FFF2-40B4-BE49-F238E27FC236}">
                <a16:creationId xmlns:a16="http://schemas.microsoft.com/office/drawing/2014/main" id="{E8802368-AA84-2C7B-B037-21D2F5AFBA20}"/>
              </a:ext>
            </a:extLst>
          </p:cNvPr>
          <p:cNvSpPr/>
          <p:nvPr/>
        </p:nvSpPr>
        <p:spPr>
          <a:xfrm>
            <a:off x="431999" y="939299"/>
            <a:ext cx="410999" cy="410999"/>
          </a:xfrm>
          <a:prstGeom prst="diamond">
            <a:avLst/>
          </a:prstGeom>
          <a:solidFill>
            <a:srgbClr val="F2EF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nl-NL" sz="1800"/>
          </a:p>
        </p:txBody>
      </p:sp>
      <p:pic>
        <p:nvPicPr>
          <p:cNvPr id="12" name="Afbeelding 5">
            <a:extLst>
              <a:ext uri="{FF2B5EF4-FFF2-40B4-BE49-F238E27FC236}">
                <a16:creationId xmlns:a16="http://schemas.microsoft.com/office/drawing/2014/main" id="{BEA310B8-29E9-EA3F-7678-19C0B0DFD76C}"/>
              </a:ext>
            </a:extLst>
          </p:cNvPr>
          <p:cNvPicPr>
            <a:picLocks noChangeAspect="1"/>
          </p:cNvPicPr>
          <p:nvPr/>
        </p:nvPicPr>
        <p:blipFill rotWithShape="1">
          <a:blip r:embed="rId3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1497"/>
          <a:stretch/>
        </p:blipFill>
        <p:spPr>
          <a:xfrm>
            <a:off x="10683327" y="6118049"/>
            <a:ext cx="1105257" cy="609600"/>
          </a:xfrm>
          <a:prstGeom prst="rect">
            <a:avLst/>
          </a:prstGeom>
        </p:spPr>
      </p:pic>
      <p:sp>
        <p:nvSpPr>
          <p:cNvPr id="14" name="Ruit 4">
            <a:extLst>
              <a:ext uri="{FF2B5EF4-FFF2-40B4-BE49-F238E27FC236}">
                <a16:creationId xmlns:a16="http://schemas.microsoft.com/office/drawing/2014/main" id="{36333E8B-B86D-4C66-F2C8-60AC41745922}"/>
              </a:ext>
            </a:extLst>
          </p:cNvPr>
          <p:cNvSpPr/>
          <p:nvPr userDrawn="1"/>
        </p:nvSpPr>
        <p:spPr>
          <a:xfrm>
            <a:off x="431999" y="939299"/>
            <a:ext cx="410999" cy="410999"/>
          </a:xfrm>
          <a:prstGeom prst="diamond">
            <a:avLst/>
          </a:prstGeom>
          <a:solidFill>
            <a:srgbClr val="F2EF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nl-NL" sz="1800"/>
          </a:p>
        </p:txBody>
      </p:sp>
      <p:pic>
        <p:nvPicPr>
          <p:cNvPr id="15" name="Afbeelding 5">
            <a:extLst>
              <a:ext uri="{FF2B5EF4-FFF2-40B4-BE49-F238E27FC236}">
                <a16:creationId xmlns:a16="http://schemas.microsoft.com/office/drawing/2014/main" id="{102F2A4A-0072-1987-C765-5D8D5687404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1497"/>
          <a:stretch/>
        </p:blipFill>
        <p:spPr>
          <a:xfrm>
            <a:off x="10683327" y="6118049"/>
            <a:ext cx="1105257" cy="609600"/>
          </a:xfrm>
          <a:prstGeom prst="rect">
            <a:avLst/>
          </a:prstGeom>
        </p:spPr>
      </p:pic>
      <p:sp>
        <p:nvSpPr>
          <p:cNvPr id="16" name="Tijdelijke aanduiding voor titel 15">
            <a:extLst>
              <a:ext uri="{FF2B5EF4-FFF2-40B4-BE49-F238E27FC236}">
                <a16:creationId xmlns:a16="http://schemas.microsoft.com/office/drawing/2014/main" id="{B3719A78-ECB9-A945-D814-B19F3D7F8CF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431799" y="1"/>
            <a:ext cx="11329789" cy="1144800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nl-NL" dirty="0"/>
              <a:t>Click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style</a:t>
            </a:r>
            <a:endParaRPr lang="nl-NL" dirty="0"/>
          </a:p>
        </p:txBody>
      </p:sp>
      <p:sp>
        <p:nvSpPr>
          <p:cNvPr id="17" name="Tijdelijke aanduiding voor voettekst 16">
            <a:extLst>
              <a:ext uri="{FF2B5EF4-FFF2-40B4-BE49-F238E27FC236}">
                <a16:creationId xmlns:a16="http://schemas.microsoft.com/office/drawing/2014/main" id="{3725892D-53A1-5BB9-D87C-B13C3403712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43001" y="5994400"/>
            <a:ext cx="2921000" cy="863600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>
              <a:defRPr lang="nl-NL" sz="1100" b="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Name of the Faculty or Research Institute</a:t>
            </a:r>
          </a:p>
        </p:txBody>
      </p:sp>
    </p:spTree>
    <p:extLst>
      <p:ext uri="{BB962C8B-B14F-4D97-AF65-F5344CB8AC3E}">
        <p14:creationId xmlns:p14="http://schemas.microsoft.com/office/powerpoint/2010/main" val="18550488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0" r:id="rId2"/>
    <p:sldLayoutId id="2147483921" r:id="rId3"/>
    <p:sldLayoutId id="2147483952" r:id="rId4"/>
    <p:sldLayoutId id="2147483950" r:id="rId5"/>
    <p:sldLayoutId id="2147483953" r:id="rId6"/>
    <p:sldLayoutId id="2147483958" r:id="rId7"/>
    <p:sldLayoutId id="2147483954" r:id="rId8"/>
    <p:sldLayoutId id="2147483962" r:id="rId9"/>
    <p:sldLayoutId id="2147483963" r:id="rId10"/>
    <p:sldLayoutId id="2147483922" r:id="rId11"/>
    <p:sldLayoutId id="2147483966" r:id="rId12"/>
    <p:sldLayoutId id="2147483967" r:id="rId13"/>
    <p:sldLayoutId id="2147483923" r:id="rId14"/>
    <p:sldLayoutId id="2147483965" r:id="rId15"/>
    <p:sldLayoutId id="2147483968" r:id="rId16"/>
    <p:sldLayoutId id="2147483959" r:id="rId17"/>
    <p:sldLayoutId id="2147483955" r:id="rId18"/>
    <p:sldLayoutId id="2147483951" r:id="rId19"/>
    <p:sldLayoutId id="2147483925" r:id="rId20"/>
    <p:sldLayoutId id="2147483970" r:id="rId21"/>
    <p:sldLayoutId id="2147483926" r:id="rId22"/>
    <p:sldLayoutId id="2147483964" r:id="rId23"/>
    <p:sldLayoutId id="2147483928" r:id="rId24"/>
    <p:sldLayoutId id="2147483949" r:id="rId25"/>
    <p:sldLayoutId id="2147483939" r:id="rId26"/>
    <p:sldLayoutId id="2147483901" r:id="rId27"/>
    <p:sldLayoutId id="2147483957" r:id="rId28"/>
    <p:sldLayoutId id="2147483956" r:id="rId29"/>
    <p:sldLayoutId id="2147483969" r:id="rId30"/>
    <p:sldLayoutId id="2147483930" r:id="rId31"/>
    <p:sldLayoutId id="2147483931" r:id="rId32"/>
  </p:sldLayoutIdLst>
  <p:hf hd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200" b="1" i="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685800" rtl="0" eaLnBrk="1" latinLnBrk="0" hangingPunct="1">
        <a:lnSpc>
          <a:spcPct val="110000"/>
        </a:lnSpc>
        <a:spcBef>
          <a:spcPts val="0"/>
        </a:spcBef>
        <a:spcAft>
          <a:spcPts val="1200"/>
        </a:spcAft>
        <a:buFont typeface="Aptos" panose="020B0004020202020204" pitchFamily="34" charset="0"/>
        <a:buNone/>
        <a:defRPr sz="2000" b="0" i="0" kern="1200">
          <a:solidFill>
            <a:srgbClr val="0077B3"/>
          </a:solidFill>
          <a:latin typeface="+mn-lt"/>
          <a:ea typeface="+mn-ea"/>
          <a:cs typeface="+mn-cs"/>
        </a:defRPr>
      </a:lvl1pPr>
      <a:lvl2pPr marL="0" indent="0" algn="l" defTabSz="685800" rtl="0" eaLnBrk="1" latinLnBrk="0" hangingPunct="1">
        <a:lnSpc>
          <a:spcPct val="110000"/>
        </a:lnSpc>
        <a:spcBef>
          <a:spcPts val="0"/>
        </a:spcBef>
        <a:spcAft>
          <a:spcPts val="1200"/>
        </a:spcAft>
        <a:buFont typeface="Aptos" panose="020B0004020202020204" pitchFamily="34" charset="0"/>
        <a:buNone/>
        <a:tabLst/>
        <a:defRPr sz="2000" b="0" i="0" kern="1200">
          <a:solidFill>
            <a:schemeClr val="tx1"/>
          </a:solidFill>
          <a:latin typeface="+mn-lt"/>
          <a:ea typeface="+mn-ea"/>
          <a:cs typeface="+mn-cs"/>
        </a:defRPr>
      </a:lvl2pPr>
      <a:lvl3pPr marL="270000" indent="-180000" algn="l" defTabSz="685800" rtl="0" eaLnBrk="1" latinLnBrk="0" hangingPunct="1">
        <a:lnSpc>
          <a:spcPct val="110000"/>
        </a:lnSpc>
        <a:spcBef>
          <a:spcPts val="0"/>
        </a:spcBef>
        <a:spcAft>
          <a:spcPts val="1200"/>
        </a:spcAft>
        <a:buFont typeface="Aptos" panose="020B0004020202020204" pitchFamily="34" charset="0"/>
        <a:buChar char="•"/>
        <a:tabLst/>
        <a:defRPr sz="2000" b="0" i="0" kern="1200" baseline="0">
          <a:solidFill>
            <a:schemeClr val="tx1"/>
          </a:solidFill>
          <a:latin typeface="+mn-lt"/>
          <a:ea typeface="+mn-ea"/>
          <a:cs typeface="Aptos" panose="020B0004020202020204" pitchFamily="34" charset="0"/>
        </a:defRPr>
      </a:lvl3pPr>
      <a:lvl4pPr marL="540000" indent="-180000" algn="l" defTabSz="685800" rtl="0" eaLnBrk="1" latinLnBrk="0" hangingPunct="1">
        <a:lnSpc>
          <a:spcPct val="110000"/>
        </a:lnSpc>
        <a:spcBef>
          <a:spcPts val="0"/>
        </a:spcBef>
        <a:spcAft>
          <a:spcPts val="1200"/>
        </a:spcAft>
        <a:buClr>
          <a:srgbClr val="0077B3"/>
        </a:buClr>
        <a:buFont typeface="Aptos" panose="020B0004020202020204" pitchFamily="34" charset="0"/>
        <a:buChar char="o"/>
        <a:tabLst/>
        <a:defRPr lang="en-US" sz="2000" b="0" i="0" kern="1200" dirty="0">
          <a:solidFill>
            <a:schemeClr val="tx1"/>
          </a:solidFill>
          <a:latin typeface="+mn-lt"/>
          <a:ea typeface="+mn-ea"/>
          <a:cs typeface="+mn-cs"/>
        </a:defRPr>
      </a:lvl4pPr>
      <a:lvl5pPr marL="0" indent="0" algn="l" defTabSz="685800" rtl="0" eaLnBrk="1" latinLnBrk="0" hangingPunct="1">
        <a:lnSpc>
          <a:spcPct val="110000"/>
        </a:lnSpc>
        <a:spcBef>
          <a:spcPts val="0"/>
        </a:spcBef>
        <a:spcAft>
          <a:spcPts val="1200"/>
        </a:spcAft>
        <a:buFontTx/>
        <a:buNone/>
        <a:defRPr sz="1400" b="0" i="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ptos" panose="020B00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ptos" panose="020B00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ptos" panose="020B00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ptos" panose="020B00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41" userDrawn="1">
          <p15:clr>
            <a:srgbClr val="F26B43"/>
          </p15:clr>
        </p15:guide>
        <p15:guide id="42" pos="7681" userDrawn="1">
          <p15:clr>
            <a:srgbClr val="F26B43"/>
          </p15:clr>
        </p15:guide>
        <p15:guide id="43" pos="272" userDrawn="1">
          <p15:clr>
            <a:srgbClr val="F26B43"/>
          </p15:clr>
        </p15:guide>
        <p15:guide id="44" pos="1348" userDrawn="1">
          <p15:clr>
            <a:srgbClr val="F26B43"/>
          </p15:clr>
        </p15:guide>
        <p15:guide id="45" pos="1484" userDrawn="1">
          <p15:clr>
            <a:srgbClr val="F26B43"/>
          </p15:clr>
        </p15:guide>
        <p15:guide id="46" pos="2560" userDrawn="1">
          <p15:clr>
            <a:srgbClr val="F26B43"/>
          </p15:clr>
        </p15:guide>
        <p15:guide id="47" pos="2696" userDrawn="1">
          <p15:clr>
            <a:srgbClr val="F26B43"/>
          </p15:clr>
        </p15:guide>
        <p15:guide id="48" pos="3772" userDrawn="1">
          <p15:clr>
            <a:srgbClr val="F26B43"/>
          </p15:clr>
        </p15:guide>
        <p15:guide id="49" pos="3908" userDrawn="1">
          <p15:clr>
            <a:srgbClr val="F26B43"/>
          </p15:clr>
        </p15:guide>
        <p15:guide id="50" pos="4984" userDrawn="1">
          <p15:clr>
            <a:srgbClr val="F26B43"/>
          </p15:clr>
        </p15:guide>
        <p15:guide id="51" pos="5120" userDrawn="1">
          <p15:clr>
            <a:srgbClr val="F26B43"/>
          </p15:clr>
        </p15:guide>
        <p15:guide id="52" pos="6196" userDrawn="1">
          <p15:clr>
            <a:srgbClr val="F26B43"/>
          </p15:clr>
        </p15:guide>
        <p15:guide id="53" pos="6332" userDrawn="1">
          <p15:clr>
            <a:srgbClr val="F26B43"/>
          </p15:clr>
        </p15:guide>
        <p15:guide id="54" pos="7409" userDrawn="1">
          <p15:clr>
            <a:srgbClr val="F26B43"/>
          </p15:clr>
        </p15:guide>
        <p15:guide id="55" orient="horz" userDrawn="1">
          <p15:clr>
            <a:srgbClr val="F26B43"/>
          </p15:clr>
        </p15:guide>
        <p15:guide id="56" orient="horz" pos="4320" userDrawn="1">
          <p15:clr>
            <a:srgbClr val="F26B43"/>
          </p15:clr>
        </p15:guide>
        <p15:guide id="57" orient="horz" pos="993" userDrawn="1">
          <p15:clr>
            <a:srgbClr val="F26B43"/>
          </p15:clr>
        </p15:guide>
        <p15:guide id="58" orient="horz" pos="3776" userDrawn="1">
          <p15:clr>
            <a:srgbClr val="F26B43"/>
          </p15:clr>
        </p15:guide>
        <p15:guide id="59" orient="horz" pos="721" userDrawn="1">
          <p15:clr>
            <a:srgbClr val="F26B43"/>
          </p15:clr>
        </p15:guide>
        <p15:guide id="60" pos="7680" userDrawn="1">
          <p15:clr>
            <a:srgbClr val="F26B43"/>
          </p15:clr>
        </p15:guide>
        <p15:guide id="61" orient="horz" pos="2319" userDrawn="1">
          <p15:clr>
            <a:srgbClr val="F26B43"/>
          </p15:clr>
        </p15:guide>
        <p15:guide id="62" orient="horz" pos="2436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hink-cell data - do not delete" hidden="1">
            <a:extLst>
              <a:ext uri="{FF2B5EF4-FFF2-40B4-BE49-F238E27FC236}">
                <a16:creationId xmlns:a16="http://schemas.microsoft.com/office/drawing/2014/main" id="{69A6561D-3461-0E92-981F-8F4B11819291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319594792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59" imgH="355" progId="TCLayout.ActiveDocument.1">
                  <p:embed/>
                </p:oleObj>
              </mc:Choice>
              <mc:Fallback>
                <p:oleObj name="think-cell Slide" r:id="rId3" imgW="359" imgH="355" progId="TCLayout.ActiveDocument.1">
                  <p:embed/>
                  <p:pic>
                    <p:nvPicPr>
                      <p:cNvPr id="5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69A6561D-3461-0E92-981F-8F4B1181929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219B37A3-82F2-45D5-868F-F00F93F6E7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8541" y="623175"/>
            <a:ext cx="10974229" cy="465851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nl-NL" dirty="0"/>
              <a:t>Click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edit</a:t>
            </a:r>
            <a:r>
              <a:rPr lang="nl-NL" dirty="0"/>
              <a:t> </a:t>
            </a:r>
            <a:r>
              <a:rPr lang="nl-NL" dirty="0" err="1"/>
              <a:t>style</a:t>
            </a:r>
            <a:endParaRPr lang="nl-NL" noProof="0" dirty="0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061B9A90-182E-49A3-8BF5-04F3228813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9488" y="1457805"/>
            <a:ext cx="10995207" cy="433567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nl-NL" noProof="0" dirty="0" err="1"/>
              <a:t>Bullet</a:t>
            </a:r>
            <a:endParaRPr lang="nl-NL" noProof="0" dirty="0"/>
          </a:p>
          <a:p>
            <a:pPr lvl="1"/>
            <a:r>
              <a:rPr lang="nl-NL" noProof="0" dirty="0"/>
              <a:t>Sub-</a:t>
            </a:r>
            <a:r>
              <a:rPr lang="nl-NL" noProof="0" dirty="0" err="1"/>
              <a:t>bullet</a:t>
            </a:r>
            <a:r>
              <a:rPr lang="nl-NL" noProof="0" dirty="0"/>
              <a:t> #1</a:t>
            </a:r>
          </a:p>
          <a:p>
            <a:pPr lvl="2"/>
            <a:r>
              <a:rPr lang="nl-NL" noProof="0" dirty="0"/>
              <a:t>Sub-</a:t>
            </a:r>
            <a:r>
              <a:rPr lang="nl-NL" noProof="0" dirty="0" err="1"/>
              <a:t>bullet</a:t>
            </a:r>
            <a:r>
              <a:rPr lang="nl-NL" noProof="0" dirty="0"/>
              <a:t> #2</a:t>
            </a:r>
          </a:p>
          <a:p>
            <a:pPr lvl="3"/>
            <a:r>
              <a:rPr lang="nl-NL" noProof="0" dirty="0" err="1"/>
              <a:t>Text</a:t>
            </a:r>
            <a:endParaRPr lang="nl-NL" noProof="0" dirty="0"/>
          </a:p>
          <a:p>
            <a:pPr lvl="4"/>
            <a:r>
              <a:rPr lang="nl-NL" noProof="0" dirty="0" err="1"/>
              <a:t>Subtitle</a:t>
            </a:r>
            <a:r>
              <a:rPr lang="nl-NL" noProof="0" dirty="0"/>
              <a:t> #1</a:t>
            </a:r>
          </a:p>
          <a:p>
            <a:pPr lvl="5"/>
            <a:r>
              <a:rPr lang="nl-NL" noProof="0" dirty="0" err="1"/>
              <a:t>Subtitle</a:t>
            </a:r>
            <a:r>
              <a:rPr lang="nl-NL" noProof="0" dirty="0"/>
              <a:t> #2</a:t>
            </a:r>
          </a:p>
          <a:p>
            <a:pPr lvl="6"/>
            <a:r>
              <a:rPr lang="nl-NL" noProof="0" dirty="0" err="1"/>
              <a:t>Numeric</a:t>
            </a:r>
            <a:r>
              <a:rPr lang="nl-NL" noProof="0" dirty="0"/>
              <a:t> </a:t>
            </a:r>
            <a:r>
              <a:rPr lang="nl-NL" noProof="0" dirty="0" err="1"/>
              <a:t>bullet</a:t>
            </a:r>
            <a:endParaRPr lang="nl-NL" noProof="0" dirty="0"/>
          </a:p>
          <a:p>
            <a:pPr lvl="6"/>
            <a:r>
              <a:rPr lang="nl-NL" noProof="0" dirty="0"/>
              <a:t>Alfabetische </a:t>
            </a:r>
            <a:r>
              <a:rPr lang="nl-NL" noProof="0" dirty="0" err="1"/>
              <a:t>bullet</a:t>
            </a:r>
            <a:endParaRPr lang="nl-NL" noProof="0" dirty="0"/>
          </a:p>
          <a:p>
            <a:pPr lvl="8"/>
            <a:r>
              <a:rPr lang="nl-NL" noProof="0" dirty="0"/>
              <a:t>Source</a:t>
            </a:r>
          </a:p>
        </p:txBody>
      </p:sp>
      <p:grpSp>
        <p:nvGrpSpPr>
          <p:cNvPr id="15" name="GRID" hidden="1">
            <a:extLst>
              <a:ext uri="{FF2B5EF4-FFF2-40B4-BE49-F238E27FC236}">
                <a16:creationId xmlns:a16="http://schemas.microsoft.com/office/drawing/2014/main" id="{4129D105-9E64-446B-9706-45C80CEFF79A}"/>
              </a:ext>
            </a:extLst>
          </p:cNvPr>
          <p:cNvGrpSpPr/>
          <p:nvPr userDrawn="1"/>
        </p:nvGrpSpPr>
        <p:grpSpPr>
          <a:xfrm>
            <a:off x="-12034" y="0"/>
            <a:ext cx="12205622" cy="6858000"/>
            <a:chOff x="-12032" y="0"/>
            <a:chExt cx="12204032" cy="6858000"/>
          </a:xfrm>
        </p:grpSpPr>
        <p:sp>
          <p:nvSpPr>
            <p:cNvPr id="8" name="Rechthoek 7">
              <a:extLst>
                <a:ext uri="{FF2B5EF4-FFF2-40B4-BE49-F238E27FC236}">
                  <a16:creationId xmlns:a16="http://schemas.microsoft.com/office/drawing/2014/main" id="{7D9988B5-FF41-44BF-9EBA-8ED0383D0B4A}"/>
                </a:ext>
              </a:extLst>
            </p:cNvPr>
            <p:cNvSpPr/>
            <p:nvPr userDrawn="1"/>
          </p:nvSpPr>
          <p:spPr>
            <a:xfrm>
              <a:off x="-12032" y="0"/>
              <a:ext cx="12192000" cy="720000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 sz="1800" noProof="0"/>
            </a:p>
          </p:txBody>
        </p:sp>
        <p:sp>
          <p:nvSpPr>
            <p:cNvPr id="12" name="Rechthoek 11">
              <a:extLst>
                <a:ext uri="{FF2B5EF4-FFF2-40B4-BE49-F238E27FC236}">
                  <a16:creationId xmlns:a16="http://schemas.microsoft.com/office/drawing/2014/main" id="{223B51F0-7066-4BAC-B391-CBE4243866E1}"/>
                </a:ext>
              </a:extLst>
            </p:cNvPr>
            <p:cNvSpPr/>
            <p:nvPr userDrawn="1"/>
          </p:nvSpPr>
          <p:spPr>
            <a:xfrm>
              <a:off x="0" y="0"/>
              <a:ext cx="720000" cy="6857999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 sz="1800" noProof="0"/>
            </a:p>
          </p:txBody>
        </p:sp>
        <p:sp>
          <p:nvSpPr>
            <p:cNvPr id="13" name="Rechthoek 12">
              <a:extLst>
                <a:ext uri="{FF2B5EF4-FFF2-40B4-BE49-F238E27FC236}">
                  <a16:creationId xmlns:a16="http://schemas.microsoft.com/office/drawing/2014/main" id="{986314BC-5B6A-423E-A18F-BE67EEBFD0AA}"/>
                </a:ext>
              </a:extLst>
            </p:cNvPr>
            <p:cNvSpPr/>
            <p:nvPr userDrawn="1"/>
          </p:nvSpPr>
          <p:spPr>
            <a:xfrm>
              <a:off x="11472000" y="0"/>
              <a:ext cx="720000" cy="6857999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 sz="1800" noProof="0"/>
            </a:p>
          </p:txBody>
        </p:sp>
        <p:sp>
          <p:nvSpPr>
            <p:cNvPr id="16" name="Rechthoek 15">
              <a:extLst>
                <a:ext uri="{FF2B5EF4-FFF2-40B4-BE49-F238E27FC236}">
                  <a16:creationId xmlns:a16="http://schemas.microsoft.com/office/drawing/2014/main" id="{459F3FC6-346A-4720-8A58-EF51F3E955F9}"/>
                </a:ext>
              </a:extLst>
            </p:cNvPr>
            <p:cNvSpPr/>
            <p:nvPr userDrawn="1"/>
          </p:nvSpPr>
          <p:spPr>
            <a:xfrm>
              <a:off x="0" y="1064525"/>
              <a:ext cx="12192000" cy="540000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 sz="1800" noProof="0"/>
            </a:p>
          </p:txBody>
        </p:sp>
        <p:sp>
          <p:nvSpPr>
            <p:cNvPr id="17" name="Rechthoek 16">
              <a:extLst>
                <a:ext uri="{FF2B5EF4-FFF2-40B4-BE49-F238E27FC236}">
                  <a16:creationId xmlns:a16="http://schemas.microsoft.com/office/drawing/2014/main" id="{3D4E2D73-574C-4613-A3A4-5612A2E130A4}"/>
                </a:ext>
              </a:extLst>
            </p:cNvPr>
            <p:cNvSpPr/>
            <p:nvPr userDrawn="1"/>
          </p:nvSpPr>
          <p:spPr>
            <a:xfrm>
              <a:off x="0" y="6498000"/>
              <a:ext cx="12192000" cy="360000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 sz="1800" noProof="0"/>
            </a:p>
          </p:txBody>
        </p:sp>
        <p:sp>
          <p:nvSpPr>
            <p:cNvPr id="18" name="Rechthoek 17">
              <a:extLst>
                <a:ext uri="{FF2B5EF4-FFF2-40B4-BE49-F238E27FC236}">
                  <a16:creationId xmlns:a16="http://schemas.microsoft.com/office/drawing/2014/main" id="{52775937-D9EA-4974-9459-412AF5D1CBD4}"/>
                </a:ext>
              </a:extLst>
            </p:cNvPr>
            <p:cNvSpPr/>
            <p:nvPr userDrawn="1"/>
          </p:nvSpPr>
          <p:spPr>
            <a:xfrm>
              <a:off x="0" y="5806208"/>
              <a:ext cx="12192000" cy="540000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 sz="1800" noProof="0"/>
            </a:p>
          </p:txBody>
        </p:sp>
      </p:grpSp>
      <p:sp>
        <p:nvSpPr>
          <p:cNvPr id="20" name="Tekstvak 19">
            <a:extLst>
              <a:ext uri="{FF2B5EF4-FFF2-40B4-BE49-F238E27FC236}">
                <a16:creationId xmlns:a16="http://schemas.microsoft.com/office/drawing/2014/main" id="{88A106C3-3B5C-4817-A9B9-E1AA65368768}"/>
              </a:ext>
            </a:extLst>
          </p:cNvPr>
          <p:cNvSpPr txBox="1"/>
          <p:nvPr userDrawn="1"/>
        </p:nvSpPr>
        <p:spPr>
          <a:xfrm>
            <a:off x="0" y="-621351"/>
            <a:ext cx="3994672" cy="180000"/>
          </a:xfrm>
          <a:prstGeom prst="rect">
            <a:avLst/>
          </a:prstGeom>
          <a:noFill/>
        </p:spPr>
        <p:txBody>
          <a:bodyPr wrap="none" lIns="0" tIns="0" rIns="0" bIns="0" rtlCol="0" anchor="b">
            <a:noAutofit/>
          </a:bodyPr>
          <a:lstStyle/>
          <a:p>
            <a:pPr algn="l"/>
            <a:r>
              <a:rPr lang="nl-NL" sz="1000" b="0" cap="all" baseline="0" noProof="0">
                <a:solidFill>
                  <a:schemeClr val="accent2"/>
                </a:solidFill>
                <a:latin typeface="+mn-lt"/>
              </a:rPr>
              <a:t>INDELING</a:t>
            </a:r>
          </a:p>
        </p:txBody>
      </p:sp>
    </p:spTree>
    <p:extLst>
      <p:ext uri="{BB962C8B-B14F-4D97-AF65-F5344CB8AC3E}">
        <p14:creationId xmlns:p14="http://schemas.microsoft.com/office/powerpoint/2010/main" val="4229548195"/>
      </p:ext>
    </p:extLst>
  </p:cSld>
  <p:clrMap bg1="lt1" tx1="dk1" bg2="lt2" tx2="dk2" accent1="accent1" accent2="accent2" accent3="accent3" accent4="accent4" accent5="accent5" accent6="accent6" hlink="hlink" folHlink="folHlink"/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0" kern="1200">
          <a:solidFill>
            <a:srgbClr val="1D1D19"/>
          </a:solidFill>
          <a:latin typeface="Aptos" panose="020B0004020202020204" pitchFamily="34" charset="0"/>
          <a:ea typeface="+mj-ea"/>
          <a:cs typeface="+mj-cs"/>
        </a:defRPr>
      </a:lvl1pPr>
    </p:titleStyle>
    <p:bodyStyle>
      <a:lvl1pPr marL="266700" indent="-26670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accent1"/>
        </a:buClr>
        <a:buSzPct val="110000"/>
        <a:buFontTx/>
        <a:buBlip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</a:buBlip>
        <a:defRPr sz="2400" kern="1200">
          <a:solidFill>
            <a:srgbClr val="211F26"/>
          </a:solidFill>
          <a:latin typeface="Aptos" panose="020B0004020202020204" pitchFamily="34" charset="0"/>
          <a:ea typeface="+mn-ea"/>
          <a:cs typeface="+mn-cs"/>
        </a:defRPr>
      </a:lvl1pPr>
      <a:lvl2pPr marL="536575" indent="-2698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accent2"/>
        </a:buClr>
        <a:buSzPct val="110000"/>
        <a:buFontTx/>
        <a:buBlip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</a:buBlip>
        <a:tabLst/>
        <a:defRPr sz="2400" kern="1200">
          <a:solidFill>
            <a:srgbClr val="211F26"/>
          </a:solidFill>
          <a:latin typeface="Aptos" panose="020B0004020202020204" pitchFamily="34" charset="0"/>
          <a:ea typeface="+mn-ea"/>
          <a:cs typeface="+mn-cs"/>
        </a:defRPr>
      </a:lvl2pPr>
      <a:lvl3pPr marL="808038" indent="-271463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tx1"/>
        </a:buClr>
        <a:buFont typeface="Segoe UI Light" panose="020B0502040204020203" pitchFamily="34" charset="0"/>
        <a:buChar char="–"/>
        <a:defRPr sz="2400" kern="1200">
          <a:solidFill>
            <a:srgbClr val="211F26"/>
          </a:solidFill>
          <a:latin typeface="Aptos" panose="020B0004020202020204" pitchFamily="34" charset="0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2400" kern="1200">
          <a:solidFill>
            <a:srgbClr val="211F26"/>
          </a:solidFill>
          <a:latin typeface="Aptos" panose="020B0004020202020204" pitchFamily="34" charset="0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2800" b="1" kern="1200">
          <a:solidFill>
            <a:srgbClr val="0089CF"/>
          </a:solidFill>
          <a:latin typeface="Aptos" panose="020B0004020202020204" pitchFamily="34" charset="0"/>
          <a:ea typeface="+mn-ea"/>
          <a:cs typeface="+mn-cs"/>
        </a:defRPr>
      </a:lvl5pPr>
      <a:lvl6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accent1"/>
        </a:buClr>
        <a:buFont typeface="Arial" panose="020B0604020202020204" pitchFamily="34" charset="0"/>
        <a:buNone/>
        <a:defRPr sz="2800" b="0" kern="1200" cap="none" baseline="0">
          <a:solidFill>
            <a:srgbClr val="005690"/>
          </a:solidFill>
          <a:latin typeface="Aptos" panose="020B0004020202020204" pitchFamily="34" charset="0"/>
          <a:ea typeface="+mn-ea"/>
          <a:cs typeface="+mn-cs"/>
        </a:defRPr>
      </a:lvl6pPr>
      <a:lvl7pPr marL="268288" indent="-268288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tx1"/>
        </a:buClr>
        <a:buFont typeface="+mj-lt"/>
        <a:buAutoNum type="arabicPeriod"/>
        <a:tabLst/>
        <a:defRPr sz="2400" kern="1200">
          <a:solidFill>
            <a:srgbClr val="211F26"/>
          </a:solidFill>
          <a:latin typeface="Aptos" panose="020B0004020202020204" pitchFamily="34" charset="0"/>
          <a:ea typeface="+mn-ea"/>
          <a:cs typeface="+mn-cs"/>
        </a:defRPr>
      </a:lvl7pPr>
      <a:lvl8pPr marL="268288" indent="-268288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tx1"/>
        </a:buClr>
        <a:buFont typeface="+mj-lt"/>
        <a:buAutoNum type="alphaLcPeriod"/>
        <a:defRPr sz="2400" kern="1200">
          <a:solidFill>
            <a:srgbClr val="211F26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accent1"/>
        </a:buClr>
        <a:buFont typeface="Arial" panose="020B0604020202020204" pitchFamily="34" charset="0"/>
        <a:buNone/>
        <a:defRPr sz="2000" i="1" kern="1200">
          <a:solidFill>
            <a:srgbClr val="211F26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2" pos="302">
          <p15:clr>
            <a:srgbClr val="A4A3A4"/>
          </p15:clr>
        </p15:guide>
        <p15:guide id="3" orient="horz" pos="3861">
          <p15:clr>
            <a:srgbClr val="A4A3A4"/>
          </p15:clr>
        </p15:guide>
        <p15:guide id="6" pos="7378">
          <p15:clr>
            <a:srgbClr val="A4A3A4"/>
          </p15:clr>
        </p15:guide>
        <p15:guide id="9" orient="horz" pos="391">
          <p15:clr>
            <a:srgbClr val="A4A3A4"/>
          </p15:clr>
        </p15:guide>
        <p15:guide id="10" orient="horz" pos="618">
          <p15:clr>
            <a:srgbClr val="A4A3A4"/>
          </p15:clr>
        </p15:guide>
        <p15:guide id="12" orient="horz" pos="4020">
          <p15:clr>
            <a:srgbClr val="A4A3A4"/>
          </p15:clr>
        </p15:guide>
        <p15:guide id="13" pos="7680">
          <p15:clr>
            <a:srgbClr val="F26B43"/>
          </p15:clr>
        </p15:guide>
        <p15:guide id="14" orient="horz" pos="4320">
          <p15:clr>
            <a:srgbClr val="F26B43"/>
          </p15:clr>
        </p15:guide>
        <p15:guide id="15" orient="horz" pos="4178">
          <p15:clr>
            <a:srgbClr val="A4A3A4"/>
          </p15:clr>
        </p15:guide>
        <p15:guide id="16">
          <p15:clr>
            <a:srgbClr val="F26B43"/>
          </p15:clr>
        </p15:guide>
        <p15:guide id="17" orient="horz">
          <p15:clr>
            <a:srgbClr val="F26B43"/>
          </p15:clr>
        </p15:guide>
        <p15:guide id="18" orient="horz" pos="3430">
          <p15:clr>
            <a:srgbClr val="A4A3A4"/>
          </p15:clr>
        </p15:guide>
        <p15:guide id="19" pos="143">
          <p15:clr>
            <a:srgbClr val="A4A3A4"/>
          </p15:clr>
        </p15:guide>
        <p15:guide id="20" pos="7537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support.microsoft.com/nl-nl/powerpoint" TargetMode="External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16.jpeg"/><Relationship Id="rId4" Type="http://schemas.openxmlformats.org/officeDocument/2006/relationships/image" Target="../media/image11.png"/><Relationship Id="rId9" Type="http://schemas.openxmlformats.org/officeDocument/2006/relationships/image" Target="../media/image1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6" Type="http://schemas.openxmlformats.org/officeDocument/2006/relationships/image" Target="../media/image17.jpeg"/><Relationship Id="rId5" Type="http://schemas.openxmlformats.org/officeDocument/2006/relationships/image" Target="../media/image1.emf"/><Relationship Id="rId4" Type="http://schemas.openxmlformats.org/officeDocument/2006/relationships/oleObject" Target="../embeddings/oleObject3.bin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1.xml"/><Relationship Id="rId1" Type="http://schemas.openxmlformats.org/officeDocument/2006/relationships/tags" Target="../tags/tag4.xml"/><Relationship Id="rId4" Type="http://schemas.openxmlformats.org/officeDocument/2006/relationships/image" Target="../media/image1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2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5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34.svg"/><Relationship Id="rId3" Type="http://schemas.openxmlformats.org/officeDocument/2006/relationships/image" Target="../media/image24.svg"/><Relationship Id="rId7" Type="http://schemas.openxmlformats.org/officeDocument/2006/relationships/image" Target="../media/image28.svg"/><Relationship Id="rId12" Type="http://schemas.openxmlformats.org/officeDocument/2006/relationships/image" Target="../media/image33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8.xml"/><Relationship Id="rId6" Type="http://schemas.openxmlformats.org/officeDocument/2006/relationships/image" Target="../media/image27.png"/><Relationship Id="rId11" Type="http://schemas.openxmlformats.org/officeDocument/2006/relationships/image" Target="../media/image32.svg"/><Relationship Id="rId5" Type="http://schemas.openxmlformats.org/officeDocument/2006/relationships/image" Target="../media/image26.svg"/><Relationship Id="rId10" Type="http://schemas.openxmlformats.org/officeDocument/2006/relationships/image" Target="../media/image31.png"/><Relationship Id="rId4" Type="http://schemas.openxmlformats.org/officeDocument/2006/relationships/image" Target="../media/image25.png"/><Relationship Id="rId9" Type="http://schemas.openxmlformats.org/officeDocument/2006/relationships/image" Target="../media/image30.sv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hyperlink" Target="https://support.microsoft.com/en-us/office/video-create-and-change-smartart-393bd987-c33a-4821-aaea-fd9ea71916cd" TargetMode="Externa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6.svg"/><Relationship Id="rId4" Type="http://schemas.openxmlformats.org/officeDocument/2006/relationships/image" Target="../media/image3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8.svg"/><Relationship Id="rId7" Type="http://schemas.openxmlformats.org/officeDocument/2006/relationships/image" Target="../media/image42.sv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41.png"/><Relationship Id="rId5" Type="http://schemas.openxmlformats.org/officeDocument/2006/relationships/image" Target="../media/image40.svg"/><Relationship Id="rId4" Type="http://schemas.openxmlformats.org/officeDocument/2006/relationships/image" Target="../media/image39.png"/><Relationship Id="rId9" Type="http://schemas.openxmlformats.org/officeDocument/2006/relationships/image" Target="../media/image44.sv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sv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48.svg"/><Relationship Id="rId5" Type="http://schemas.openxmlformats.org/officeDocument/2006/relationships/image" Target="../media/image47.png"/><Relationship Id="rId4" Type="http://schemas.openxmlformats.org/officeDocument/2006/relationships/image" Target="../media/image46.sv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1.xml"/><Relationship Id="rId4" Type="http://schemas.openxmlformats.org/officeDocument/2006/relationships/image" Target="../media/image5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Titel 52">
            <a:extLst>
              <a:ext uri="{FF2B5EF4-FFF2-40B4-BE49-F238E27FC236}">
                <a16:creationId xmlns:a16="http://schemas.microsoft.com/office/drawing/2014/main" id="{072CD0D3-8B3C-3941-BB4E-CA410DAE65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Brief instruction on how to use the VU PowerPoint template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FA29BAA-E596-48A5-A26F-52B6E1154C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C1E0B-154D-844F-9C3C-CB8827A7EAB0}" type="slidenum">
              <a:rPr lang="en-GB" smtClean="0"/>
              <a:pPr/>
              <a:t>1</a:t>
            </a:fld>
            <a:r>
              <a:rPr lang="en-GB" dirty="0"/>
              <a:t> </a:t>
            </a:r>
          </a:p>
        </p:txBody>
      </p:sp>
      <p:sp>
        <p:nvSpPr>
          <p:cNvPr id="51" name="Tekstvak 50">
            <a:extLst>
              <a:ext uri="{FF2B5EF4-FFF2-40B4-BE49-F238E27FC236}">
                <a16:creationId xmlns:a16="http://schemas.microsoft.com/office/drawing/2014/main" id="{596090B3-77AC-4C41-AB4B-A75E9472D4E2}"/>
              </a:ext>
            </a:extLst>
          </p:cNvPr>
          <p:cNvSpPr txBox="1"/>
          <p:nvPr/>
        </p:nvSpPr>
        <p:spPr>
          <a:xfrm>
            <a:off x="2732567" y="-2998381"/>
            <a:ext cx="0" cy="0"/>
          </a:xfrm>
          <a:prstGeom prst="rect">
            <a:avLst/>
          </a:prstGeom>
          <a:solidFill>
            <a:schemeClr val="bg1"/>
          </a:solidFill>
          <a:effectLst>
            <a:outerShdw blurRad="254000" dist="127000" dir="2700000" algn="ctr" rotWithShape="0">
              <a:schemeClr val="tx1">
                <a:alpha val="5000"/>
              </a:schemeClr>
            </a:outerShdw>
          </a:effectLst>
        </p:spPr>
        <p:txBody>
          <a:bodyPr wrap="none" lIns="360000" tIns="360000" rIns="360000" bIns="360000" rtlCol="0">
            <a:noAutofit/>
          </a:bodyPr>
          <a:lstStyle/>
          <a:p>
            <a:pPr algn="l"/>
            <a:endParaRPr lang="en-GB" sz="2400">
              <a:solidFill>
                <a:srgbClr val="005CA9"/>
              </a:solidFill>
            </a:endParaRPr>
          </a:p>
        </p:txBody>
      </p:sp>
      <p:pic>
        <p:nvPicPr>
          <p:cNvPr id="21" name="Afbeelding 20">
            <a:extLst>
              <a:ext uri="{FF2B5EF4-FFF2-40B4-BE49-F238E27FC236}">
                <a16:creationId xmlns:a16="http://schemas.microsoft.com/office/drawing/2014/main" id="{F82392C9-5432-660A-437A-03FD57A951C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1533" t="-2112" r="1533" b="-723"/>
          <a:stretch/>
        </p:blipFill>
        <p:spPr>
          <a:xfrm>
            <a:off x="4274623" y="859342"/>
            <a:ext cx="1733510" cy="2794697"/>
          </a:xfrm>
          <a:prstGeom prst="rect">
            <a:avLst/>
          </a:prstGeom>
        </p:spPr>
      </p:pic>
      <p:sp>
        <p:nvSpPr>
          <p:cNvPr id="22" name="Rechthoek 21">
            <a:extLst>
              <a:ext uri="{FF2B5EF4-FFF2-40B4-BE49-F238E27FC236}">
                <a16:creationId xmlns:a16="http://schemas.microsoft.com/office/drawing/2014/main" id="{F9F75F64-6841-3D9F-C881-4A9C1594C063}"/>
              </a:ext>
            </a:extLst>
          </p:cNvPr>
          <p:cNvSpPr/>
          <p:nvPr/>
        </p:nvSpPr>
        <p:spPr>
          <a:xfrm>
            <a:off x="4165171" y="2986592"/>
            <a:ext cx="1870968" cy="735646"/>
          </a:xfrm>
          <a:prstGeom prst="rect">
            <a:avLst/>
          </a:prstGeom>
          <a:noFill/>
          <a:ln w="19050">
            <a:solidFill>
              <a:srgbClr val="CC41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180000" rIns="180000" bIns="180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l"/>
            <a:endParaRPr lang="en-GB" sz="2200">
              <a:solidFill>
                <a:schemeClr val="bg2"/>
              </a:solidFill>
            </a:endParaRP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F2921CA0-7578-C2A1-65BC-9473F6E14ED4}"/>
              </a:ext>
            </a:extLst>
          </p:cNvPr>
          <p:cNvSpPr txBox="1">
            <a:spLocks/>
          </p:cNvSpPr>
          <p:nvPr/>
        </p:nvSpPr>
        <p:spPr>
          <a:xfrm>
            <a:off x="446781" y="3874130"/>
            <a:ext cx="1693169" cy="1318466"/>
          </a:xfrm>
          <a:prstGeom prst="rect">
            <a:avLst/>
          </a:prstGeom>
        </p:spPr>
        <p:txBody>
          <a:bodyPr vert="horz" lIns="0" tIns="0" rIns="0" bIns="0" rtlCol="0">
            <a:normAutofit fontScale="92500" lnSpcReduction="20000"/>
          </a:bodyPr>
          <a:lstStyle>
            <a:lvl1pPr marL="0" indent="0" algn="l" defTabSz="6858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Font typeface="Aptos" panose="020B0004020202020204" pitchFamily="34" charset="0"/>
              <a:buNone/>
              <a:defRPr sz="2000" b="0" i="0" kern="1200">
                <a:solidFill>
                  <a:srgbClr val="0077B3"/>
                </a:solidFill>
                <a:latin typeface="+mn-lt"/>
                <a:ea typeface="+mn-ea"/>
                <a:cs typeface="+mn-cs"/>
              </a:defRPr>
            </a:lvl1pPr>
            <a:lvl2pPr marL="0" indent="0" algn="l" defTabSz="6858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Font typeface="Aptos" panose="020B0004020202020204" pitchFamily="34" charset="0"/>
              <a:buNone/>
              <a:tabLst/>
              <a:defRPr sz="20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70000" indent="-180000" algn="l" defTabSz="6858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Font typeface="Aptos" panose="020B0004020202020204" pitchFamily="34" charset="0"/>
              <a:buChar char="•"/>
              <a:tabLst/>
              <a:defRPr sz="2000" b="0" i="0" kern="1200" baseline="0">
                <a:solidFill>
                  <a:schemeClr val="tx1"/>
                </a:solidFill>
                <a:latin typeface="+mn-lt"/>
                <a:ea typeface="+mn-ea"/>
                <a:cs typeface="Aptos" panose="020B0004020202020204" pitchFamily="34" charset="0"/>
              </a:defRPr>
            </a:lvl3pPr>
            <a:lvl4pPr marL="540000" indent="-180000" algn="l" defTabSz="6858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>
                <a:srgbClr val="0077B3"/>
              </a:buClr>
              <a:buFont typeface="Aptos" panose="020B0004020202020204" pitchFamily="34" charset="0"/>
              <a:buChar char="o"/>
              <a:tabLst/>
              <a:defRPr lang="en-US" sz="2000" b="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l" defTabSz="6858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4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ptos" panose="020B00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ptos" panose="020B00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ptos" panose="020B00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ptos" panose="020B00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4"/>
            <a:r>
              <a:rPr lang="en-GB" b="1" dirty="0"/>
              <a:t>The Basic grid</a:t>
            </a:r>
            <a:br>
              <a:rPr lang="en-GB" b="1" dirty="0"/>
            </a:br>
            <a:r>
              <a:rPr lang="en-GB" dirty="0"/>
              <a:t>makes it easier to position objects on the page. View &gt; Guides</a:t>
            </a:r>
            <a:br>
              <a:rPr lang="en-GB" dirty="0"/>
            </a:br>
            <a:br>
              <a:rPr lang="en-GB" dirty="0"/>
            </a:br>
            <a:endParaRPr lang="en-GB" dirty="0"/>
          </a:p>
          <a:p>
            <a:pPr lvl="4"/>
            <a:endParaRPr lang="en-GB" dirty="0"/>
          </a:p>
        </p:txBody>
      </p:sp>
      <p:sp>
        <p:nvSpPr>
          <p:cNvPr id="6" name="Text Placeholder 25">
            <a:extLst>
              <a:ext uri="{FF2B5EF4-FFF2-40B4-BE49-F238E27FC236}">
                <a16:creationId xmlns:a16="http://schemas.microsoft.com/office/drawing/2014/main" id="{06AD81B9-8035-256D-D1C4-04D1F463CEF8}"/>
              </a:ext>
            </a:extLst>
          </p:cNvPr>
          <p:cNvSpPr txBox="1">
            <a:spLocks/>
          </p:cNvSpPr>
          <p:nvPr/>
        </p:nvSpPr>
        <p:spPr>
          <a:xfrm>
            <a:off x="4327297" y="3871408"/>
            <a:ext cx="1708151" cy="212725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6858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Font typeface="Aptos" panose="020B0004020202020204" pitchFamily="34" charset="0"/>
              <a:buNone/>
              <a:defRPr sz="2000" b="0" i="0" kern="1200">
                <a:solidFill>
                  <a:srgbClr val="0077B3"/>
                </a:solidFill>
                <a:latin typeface="+mn-lt"/>
                <a:ea typeface="+mn-ea"/>
                <a:cs typeface="+mn-cs"/>
              </a:defRPr>
            </a:lvl1pPr>
            <a:lvl2pPr marL="0" indent="0" algn="l" defTabSz="6858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Font typeface="Aptos" panose="020B0004020202020204" pitchFamily="34" charset="0"/>
              <a:buNone/>
              <a:tabLst/>
              <a:defRPr sz="20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70000" indent="-180000" algn="l" defTabSz="6858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Font typeface="Aptos" panose="020B0004020202020204" pitchFamily="34" charset="0"/>
              <a:buChar char="•"/>
              <a:tabLst/>
              <a:defRPr sz="2000" b="0" i="0" kern="1200" baseline="0">
                <a:solidFill>
                  <a:schemeClr val="tx1"/>
                </a:solidFill>
                <a:latin typeface="+mn-lt"/>
                <a:ea typeface="+mn-ea"/>
                <a:cs typeface="Aptos" panose="020B0004020202020204" pitchFamily="34" charset="0"/>
              </a:defRPr>
            </a:lvl3pPr>
            <a:lvl4pPr marL="540000" indent="-180000" algn="l" defTabSz="6858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>
                <a:srgbClr val="0077B3"/>
              </a:buClr>
              <a:buFont typeface="Aptos" panose="020B0004020202020204" pitchFamily="34" charset="0"/>
              <a:buChar char="o"/>
              <a:tabLst/>
              <a:defRPr lang="en-US" sz="2000" b="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l" defTabSz="6858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4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ptos" panose="020B00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ptos" panose="020B00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ptos" panose="020B00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ptos" panose="020B00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4"/>
            <a:r>
              <a:rPr lang="en-GB" b="1" dirty="0"/>
              <a:t>VU </a:t>
            </a:r>
            <a:r>
              <a:rPr lang="en-GB" b="1" dirty="0" err="1"/>
              <a:t>colors</a:t>
            </a:r>
            <a:r>
              <a:rPr lang="en-GB" b="1" dirty="0"/>
              <a:t> </a:t>
            </a:r>
            <a:br>
              <a:rPr lang="en-GB" b="1" dirty="0"/>
            </a:br>
            <a:r>
              <a:rPr lang="en-GB" dirty="0"/>
              <a:t>Custom </a:t>
            </a:r>
            <a:r>
              <a:rPr lang="en-GB" dirty="0" err="1"/>
              <a:t>colors</a:t>
            </a:r>
            <a:r>
              <a:rPr lang="en-GB" dirty="0"/>
              <a:t> are the VU corporate </a:t>
            </a:r>
            <a:r>
              <a:rPr lang="en-GB" dirty="0" err="1"/>
              <a:t>colors</a:t>
            </a:r>
            <a:endParaRPr lang="en-GB" dirty="0"/>
          </a:p>
          <a:p>
            <a:pPr lvl="4"/>
            <a:br>
              <a:rPr lang="en-GB" dirty="0"/>
            </a:br>
            <a:endParaRPr lang="en-GB" dirty="0"/>
          </a:p>
          <a:p>
            <a:pPr lvl="4"/>
            <a:endParaRPr lang="en-GB" dirty="0"/>
          </a:p>
        </p:txBody>
      </p:sp>
      <p:pic>
        <p:nvPicPr>
          <p:cNvPr id="14" name="Afbeelding 13">
            <a:extLst>
              <a:ext uri="{FF2B5EF4-FFF2-40B4-BE49-F238E27FC236}">
                <a16:creationId xmlns:a16="http://schemas.microsoft.com/office/drawing/2014/main" id="{35B3B19A-AA34-CF76-3C61-A97FBAE5964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5349" t="17331" r="18555" b="9543"/>
          <a:stretch/>
        </p:blipFill>
        <p:spPr>
          <a:xfrm>
            <a:off x="431800" y="2321012"/>
            <a:ext cx="1708150" cy="1261453"/>
          </a:xfrm>
          <a:prstGeom prst="rect">
            <a:avLst/>
          </a:prstGeom>
        </p:spPr>
      </p:pic>
      <p:pic>
        <p:nvPicPr>
          <p:cNvPr id="16" name="Afbeelding 15">
            <a:extLst>
              <a:ext uri="{FF2B5EF4-FFF2-40B4-BE49-F238E27FC236}">
                <a16:creationId xmlns:a16="http://schemas.microsoft.com/office/drawing/2014/main" id="{FC50DE0B-0BA7-A829-13C5-7E7858E6B26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-831" t="864" r="8389" b="-864"/>
          <a:stretch/>
        </p:blipFill>
        <p:spPr>
          <a:xfrm>
            <a:off x="6203949" y="1576387"/>
            <a:ext cx="1733511" cy="2098047"/>
          </a:xfrm>
          <a:prstGeom prst="rect">
            <a:avLst/>
          </a:prstGeom>
        </p:spPr>
      </p:pic>
      <p:sp>
        <p:nvSpPr>
          <p:cNvPr id="17" name="Text Placeholder 25">
            <a:extLst>
              <a:ext uri="{FF2B5EF4-FFF2-40B4-BE49-F238E27FC236}">
                <a16:creationId xmlns:a16="http://schemas.microsoft.com/office/drawing/2014/main" id="{FAF32B4D-A5DF-43EE-439A-52BFF5604637}"/>
              </a:ext>
            </a:extLst>
          </p:cNvPr>
          <p:cNvSpPr txBox="1">
            <a:spLocks/>
          </p:cNvSpPr>
          <p:nvPr/>
        </p:nvSpPr>
        <p:spPr>
          <a:xfrm>
            <a:off x="6197295" y="3849301"/>
            <a:ext cx="1708151" cy="212725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6858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Font typeface="Aptos" panose="020B0004020202020204" pitchFamily="34" charset="0"/>
              <a:buNone/>
              <a:defRPr sz="2000" b="0" i="0" kern="1200">
                <a:solidFill>
                  <a:srgbClr val="0077B3"/>
                </a:solidFill>
                <a:latin typeface="+mn-lt"/>
                <a:ea typeface="+mn-ea"/>
                <a:cs typeface="+mn-cs"/>
              </a:defRPr>
            </a:lvl1pPr>
            <a:lvl2pPr marL="0" indent="0" algn="l" defTabSz="6858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Font typeface="Aptos" panose="020B0004020202020204" pitchFamily="34" charset="0"/>
              <a:buNone/>
              <a:tabLst/>
              <a:defRPr sz="20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70000" indent="-180000" algn="l" defTabSz="6858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Font typeface="Aptos" panose="020B0004020202020204" pitchFamily="34" charset="0"/>
              <a:buChar char="•"/>
              <a:tabLst/>
              <a:defRPr sz="2000" b="0" i="0" kern="1200" baseline="0">
                <a:solidFill>
                  <a:schemeClr val="tx1"/>
                </a:solidFill>
                <a:latin typeface="+mn-lt"/>
                <a:ea typeface="+mn-ea"/>
                <a:cs typeface="Aptos" panose="020B0004020202020204" pitchFamily="34" charset="0"/>
              </a:defRPr>
            </a:lvl3pPr>
            <a:lvl4pPr marL="540000" indent="-180000" algn="l" defTabSz="6858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>
                <a:srgbClr val="0077B3"/>
              </a:buClr>
              <a:buFont typeface="Aptos" panose="020B0004020202020204" pitchFamily="34" charset="0"/>
              <a:buChar char="o"/>
              <a:tabLst/>
              <a:defRPr lang="en-US" sz="2000" b="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l" defTabSz="6858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4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ptos" panose="020B00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ptos" panose="020B00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ptos" panose="020B00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ptos" panose="020B00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4"/>
            <a:r>
              <a:rPr lang="en-GB" b="1" dirty="0"/>
              <a:t>Page layout</a:t>
            </a:r>
            <a:br>
              <a:rPr lang="en-GB" b="1" dirty="0"/>
            </a:br>
            <a:r>
              <a:rPr lang="en-GB" dirty="0"/>
              <a:t>Menu &gt; start &gt; layout. Choose from these VU page layouts.</a:t>
            </a:r>
            <a:br>
              <a:rPr lang="en-GB" dirty="0"/>
            </a:br>
            <a:br>
              <a:rPr lang="en-GB" dirty="0"/>
            </a:br>
            <a:endParaRPr lang="en-GB" dirty="0"/>
          </a:p>
          <a:p>
            <a:pPr lvl="4"/>
            <a:endParaRPr lang="en-GB" dirty="0"/>
          </a:p>
        </p:txBody>
      </p:sp>
      <p:sp>
        <p:nvSpPr>
          <p:cNvPr id="19" name="Text Placeholder 25">
            <a:extLst>
              <a:ext uri="{FF2B5EF4-FFF2-40B4-BE49-F238E27FC236}">
                <a16:creationId xmlns:a16="http://schemas.microsoft.com/office/drawing/2014/main" id="{06D77682-5151-FD66-16FD-755046D20342}"/>
              </a:ext>
            </a:extLst>
          </p:cNvPr>
          <p:cNvSpPr txBox="1">
            <a:spLocks/>
          </p:cNvSpPr>
          <p:nvPr/>
        </p:nvSpPr>
        <p:spPr>
          <a:xfrm>
            <a:off x="8121345" y="3849301"/>
            <a:ext cx="1708151" cy="212725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6858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Font typeface="Aptos" panose="020B0004020202020204" pitchFamily="34" charset="0"/>
              <a:buNone/>
              <a:defRPr sz="2000" b="0" i="0" kern="1200">
                <a:solidFill>
                  <a:srgbClr val="0077B3"/>
                </a:solidFill>
                <a:latin typeface="+mn-lt"/>
                <a:ea typeface="+mn-ea"/>
                <a:cs typeface="+mn-cs"/>
              </a:defRPr>
            </a:lvl1pPr>
            <a:lvl2pPr marL="0" indent="0" algn="l" defTabSz="6858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Font typeface="Aptos" panose="020B0004020202020204" pitchFamily="34" charset="0"/>
              <a:buNone/>
              <a:tabLst/>
              <a:defRPr sz="20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70000" indent="-180000" algn="l" defTabSz="6858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Font typeface="Aptos" panose="020B0004020202020204" pitchFamily="34" charset="0"/>
              <a:buChar char="•"/>
              <a:tabLst/>
              <a:defRPr sz="2000" b="0" i="0" kern="1200" baseline="0">
                <a:solidFill>
                  <a:schemeClr val="tx1"/>
                </a:solidFill>
                <a:latin typeface="+mn-lt"/>
                <a:ea typeface="+mn-ea"/>
                <a:cs typeface="Aptos" panose="020B0004020202020204" pitchFamily="34" charset="0"/>
              </a:defRPr>
            </a:lvl3pPr>
            <a:lvl4pPr marL="540000" indent="-180000" algn="l" defTabSz="6858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>
                <a:srgbClr val="0077B3"/>
              </a:buClr>
              <a:buFont typeface="Aptos" panose="020B0004020202020204" pitchFamily="34" charset="0"/>
              <a:buChar char="o"/>
              <a:tabLst/>
              <a:defRPr lang="en-US" sz="2000" b="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l" defTabSz="6858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4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ptos" panose="020B00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ptos" panose="020B00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ptos" panose="020B00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ptos" panose="020B00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4"/>
            <a:r>
              <a:rPr lang="en-GB" b="1" dirty="0"/>
              <a:t>Change image </a:t>
            </a:r>
            <a:br>
              <a:rPr lang="en-GB" b="1" dirty="0"/>
            </a:br>
            <a:r>
              <a:rPr lang="en-GB" dirty="0"/>
              <a:t>Delete the image. Click the icon to insert a new picture. Or choose change picture.</a:t>
            </a:r>
            <a:br>
              <a:rPr lang="en-GB" dirty="0"/>
            </a:br>
            <a:endParaRPr lang="en-GB" dirty="0"/>
          </a:p>
          <a:p>
            <a:pPr lvl="4"/>
            <a:endParaRPr lang="en-GB" dirty="0"/>
          </a:p>
        </p:txBody>
      </p:sp>
      <p:sp>
        <p:nvSpPr>
          <p:cNvPr id="8" name="Text Placeholder 25">
            <a:extLst>
              <a:ext uri="{FF2B5EF4-FFF2-40B4-BE49-F238E27FC236}">
                <a16:creationId xmlns:a16="http://schemas.microsoft.com/office/drawing/2014/main" id="{62FEBBBE-B163-BC7D-0CFD-C62D67F6FB67}"/>
              </a:ext>
            </a:extLst>
          </p:cNvPr>
          <p:cNvSpPr txBox="1">
            <a:spLocks/>
          </p:cNvSpPr>
          <p:nvPr/>
        </p:nvSpPr>
        <p:spPr>
          <a:xfrm>
            <a:off x="10052051" y="3828719"/>
            <a:ext cx="1748894" cy="214783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6858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Font typeface="Aptos" panose="020B0004020202020204" pitchFamily="34" charset="0"/>
              <a:buNone/>
              <a:defRPr sz="2000" b="0" i="0" kern="1200">
                <a:solidFill>
                  <a:srgbClr val="0077B3"/>
                </a:solidFill>
                <a:latin typeface="+mn-lt"/>
                <a:ea typeface="+mn-ea"/>
                <a:cs typeface="+mn-cs"/>
              </a:defRPr>
            </a:lvl1pPr>
            <a:lvl2pPr marL="0" indent="0" algn="l" defTabSz="6858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Font typeface="Aptos" panose="020B0004020202020204" pitchFamily="34" charset="0"/>
              <a:buNone/>
              <a:tabLst/>
              <a:defRPr sz="20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70000" indent="-180000" algn="l" defTabSz="6858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Font typeface="Aptos" panose="020B0004020202020204" pitchFamily="34" charset="0"/>
              <a:buChar char="•"/>
              <a:tabLst/>
              <a:defRPr sz="2000" b="0" i="0" kern="1200" baseline="0">
                <a:solidFill>
                  <a:schemeClr val="tx1"/>
                </a:solidFill>
                <a:latin typeface="+mn-lt"/>
                <a:ea typeface="+mn-ea"/>
                <a:cs typeface="Aptos" panose="020B0004020202020204" pitchFamily="34" charset="0"/>
              </a:defRPr>
            </a:lvl3pPr>
            <a:lvl4pPr marL="540000" indent="-180000" algn="l" defTabSz="6858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>
                <a:srgbClr val="0077B3"/>
              </a:buClr>
              <a:buFont typeface="Aptos" panose="020B0004020202020204" pitchFamily="34" charset="0"/>
              <a:buChar char="o"/>
              <a:tabLst/>
              <a:defRPr lang="en-US" sz="2000" b="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l" defTabSz="6858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4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ptos" panose="020B00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ptos" panose="020B00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ptos" panose="020B00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ptos" panose="020B00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4"/>
            <a:r>
              <a:rPr lang="en-GB" b="1" dirty="0"/>
              <a:t>Change icon </a:t>
            </a:r>
            <a:br>
              <a:rPr lang="en-GB" b="1" dirty="0"/>
            </a:br>
            <a:r>
              <a:rPr lang="en-GB" dirty="0"/>
              <a:t>Select only the frame of the icon. Control &gt; Change graphic from a file.  Select an icon from the VU icon folder. Change </a:t>
            </a:r>
            <a:r>
              <a:rPr lang="en-GB" dirty="0" err="1"/>
              <a:t>color</a:t>
            </a:r>
            <a:r>
              <a:rPr lang="en-GB" dirty="0"/>
              <a:t> into white, using “shape fill”.</a:t>
            </a:r>
            <a:br>
              <a:rPr lang="en-GB" dirty="0"/>
            </a:br>
            <a:br>
              <a:rPr lang="en-GB" dirty="0"/>
            </a:br>
            <a:endParaRPr lang="en-GB" dirty="0"/>
          </a:p>
          <a:p>
            <a:pPr lvl="4"/>
            <a:endParaRPr lang="en-GB" dirty="0"/>
          </a:p>
        </p:txBody>
      </p:sp>
      <p:sp>
        <p:nvSpPr>
          <p:cNvPr id="10" name="Text Placeholder 25">
            <a:extLst>
              <a:ext uri="{FF2B5EF4-FFF2-40B4-BE49-F238E27FC236}">
                <a16:creationId xmlns:a16="http://schemas.microsoft.com/office/drawing/2014/main" id="{89958585-D9ED-855A-A4F5-EA5FF49E96F9}"/>
              </a:ext>
            </a:extLst>
          </p:cNvPr>
          <p:cNvSpPr txBox="1">
            <a:spLocks/>
          </p:cNvSpPr>
          <p:nvPr/>
        </p:nvSpPr>
        <p:spPr>
          <a:xfrm>
            <a:off x="2370657" y="1587643"/>
            <a:ext cx="1708151" cy="2093770"/>
          </a:xfrm>
          <a:prstGeom prst="rect">
            <a:avLst/>
          </a:prstGeom>
          <a:solidFill>
            <a:schemeClr val="bg2"/>
          </a:solidFill>
        </p:spPr>
        <p:txBody>
          <a:bodyPr vert="horz" lIns="0" tIns="0" rIns="0" bIns="0" rtlCol="0">
            <a:normAutofit/>
          </a:bodyPr>
          <a:lstStyle>
            <a:lvl1pPr marL="0" indent="0" algn="l" defTabSz="6858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Font typeface="Aptos" panose="020B0004020202020204" pitchFamily="34" charset="0"/>
              <a:buNone/>
              <a:defRPr sz="2000" b="0" i="0" kern="1200">
                <a:solidFill>
                  <a:srgbClr val="0077B3"/>
                </a:solidFill>
                <a:latin typeface="+mn-lt"/>
                <a:ea typeface="+mn-ea"/>
                <a:cs typeface="+mn-cs"/>
              </a:defRPr>
            </a:lvl1pPr>
            <a:lvl2pPr marL="0" indent="0" algn="l" defTabSz="6858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Font typeface="Aptos" panose="020B0004020202020204" pitchFamily="34" charset="0"/>
              <a:buNone/>
              <a:tabLst/>
              <a:defRPr sz="20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70000" indent="-180000" algn="l" defTabSz="6858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Font typeface="Aptos" panose="020B0004020202020204" pitchFamily="34" charset="0"/>
              <a:buChar char="•"/>
              <a:tabLst/>
              <a:defRPr sz="2000" b="0" i="0" kern="1200" baseline="0">
                <a:solidFill>
                  <a:schemeClr val="tx1"/>
                </a:solidFill>
                <a:latin typeface="+mn-lt"/>
                <a:ea typeface="+mn-ea"/>
                <a:cs typeface="Aptos" panose="020B0004020202020204" pitchFamily="34" charset="0"/>
              </a:defRPr>
            </a:lvl3pPr>
            <a:lvl4pPr marL="540000" indent="-180000" algn="l" defTabSz="6858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>
                <a:srgbClr val="0077B3"/>
              </a:buClr>
              <a:buFont typeface="Aptos" panose="020B0004020202020204" pitchFamily="34" charset="0"/>
              <a:buChar char="o"/>
              <a:tabLst/>
              <a:defRPr lang="en-US" sz="2000" b="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l" defTabSz="6858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4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ptos" panose="020B00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ptos" panose="020B00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ptos" panose="020B00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ptos" panose="020B00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4" algn="ctr"/>
            <a:r>
              <a:rPr lang="en-GB" sz="4400" b="1">
                <a:latin typeface="Aptos" panose="020B0004020202020204" pitchFamily="34" charset="0"/>
              </a:rPr>
              <a:t>Aptos</a:t>
            </a:r>
          </a:p>
          <a:p>
            <a:pPr lvl="4" algn="ctr"/>
            <a:r>
              <a:rPr lang="en-GB" sz="2600">
                <a:latin typeface="Aptos Light" panose="020B0004020202020204" pitchFamily="34" charset="0"/>
              </a:rPr>
              <a:t>Aptos</a:t>
            </a:r>
          </a:p>
          <a:p>
            <a:pPr lvl="4" algn="ctr"/>
            <a:r>
              <a:rPr lang="en-GB" sz="2600" b="1">
                <a:solidFill>
                  <a:srgbClr val="0077B3"/>
                </a:solidFill>
                <a:latin typeface="Aptos SemiBold" panose="020B0004020202020204" pitchFamily="34" charset="0"/>
              </a:rPr>
              <a:t>Aptos</a:t>
            </a:r>
            <a:endParaRPr lang="en-GB"/>
          </a:p>
        </p:txBody>
      </p:sp>
      <p:sp>
        <p:nvSpPr>
          <p:cNvPr id="41" name="Text Placeholder 25">
            <a:extLst>
              <a:ext uri="{FF2B5EF4-FFF2-40B4-BE49-F238E27FC236}">
                <a16:creationId xmlns:a16="http://schemas.microsoft.com/office/drawing/2014/main" id="{379F015D-6391-8A56-6C77-DC1EFC4FCC95}"/>
              </a:ext>
            </a:extLst>
          </p:cNvPr>
          <p:cNvSpPr txBox="1">
            <a:spLocks/>
          </p:cNvSpPr>
          <p:nvPr/>
        </p:nvSpPr>
        <p:spPr>
          <a:xfrm>
            <a:off x="2362307" y="3867139"/>
            <a:ext cx="1729388" cy="212725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6858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Font typeface="Aptos" panose="020B0004020202020204" pitchFamily="34" charset="0"/>
              <a:buNone/>
              <a:defRPr sz="2000" b="0" i="0" kern="1200">
                <a:solidFill>
                  <a:srgbClr val="0077B3"/>
                </a:solidFill>
                <a:latin typeface="+mn-lt"/>
                <a:ea typeface="+mn-ea"/>
                <a:cs typeface="+mn-cs"/>
              </a:defRPr>
            </a:lvl1pPr>
            <a:lvl2pPr marL="0" indent="0" algn="l" defTabSz="6858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Font typeface="Aptos" panose="020B0004020202020204" pitchFamily="34" charset="0"/>
              <a:buNone/>
              <a:tabLst/>
              <a:defRPr sz="20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70000" indent="-180000" algn="l" defTabSz="6858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Font typeface="Aptos" panose="020B0004020202020204" pitchFamily="34" charset="0"/>
              <a:buChar char="•"/>
              <a:tabLst/>
              <a:defRPr sz="2000" b="0" i="0" kern="1200" baseline="0">
                <a:solidFill>
                  <a:schemeClr val="tx1"/>
                </a:solidFill>
                <a:latin typeface="+mn-lt"/>
                <a:ea typeface="+mn-ea"/>
                <a:cs typeface="Aptos" panose="020B0004020202020204" pitchFamily="34" charset="0"/>
              </a:defRPr>
            </a:lvl3pPr>
            <a:lvl4pPr marL="540000" indent="-180000" algn="l" defTabSz="6858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>
                <a:srgbClr val="0077B3"/>
              </a:buClr>
              <a:buFont typeface="Aptos" panose="020B0004020202020204" pitchFamily="34" charset="0"/>
              <a:buChar char="o"/>
              <a:tabLst/>
              <a:defRPr lang="en-US" sz="2000" b="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l" defTabSz="6858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4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ptos" panose="020B00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ptos" panose="020B00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ptos" panose="020B00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ptos" panose="020B00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4"/>
            <a:r>
              <a:rPr lang="en-GB" b="1" dirty="0"/>
              <a:t>Font </a:t>
            </a:r>
            <a:br>
              <a:rPr lang="en-GB" b="1" dirty="0"/>
            </a:br>
            <a:r>
              <a:rPr lang="en-GB" dirty="0"/>
              <a:t>Use </a:t>
            </a:r>
            <a:r>
              <a:rPr lang="en-GB" dirty="0" err="1"/>
              <a:t>microsoft's</a:t>
            </a:r>
            <a:r>
              <a:rPr lang="en-GB" dirty="0"/>
              <a:t> default font, Aptos </a:t>
            </a:r>
          </a:p>
          <a:p>
            <a:pPr lvl="4"/>
            <a:br>
              <a:rPr lang="en-GB" dirty="0"/>
            </a:br>
            <a:br>
              <a:rPr lang="en-GB" dirty="0"/>
            </a:br>
            <a:endParaRPr lang="en-GB" dirty="0"/>
          </a:p>
          <a:p>
            <a:pPr lvl="4"/>
            <a:endParaRPr lang="en-GB" dirty="0"/>
          </a:p>
        </p:txBody>
      </p:sp>
      <p:pic>
        <p:nvPicPr>
          <p:cNvPr id="55" name="Afbeelding 54">
            <a:extLst>
              <a:ext uri="{FF2B5EF4-FFF2-40B4-BE49-F238E27FC236}">
                <a16:creationId xmlns:a16="http://schemas.microsoft.com/office/drawing/2014/main" id="{4E27F117-8193-B046-0C78-4373A1617DB0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10600" b="10600"/>
          <a:stretch/>
        </p:blipFill>
        <p:spPr>
          <a:xfrm>
            <a:off x="9850261" y="1587643"/>
            <a:ext cx="2315830" cy="1404492"/>
          </a:xfrm>
          <a:prstGeom prst="rect">
            <a:avLst/>
          </a:prstGeom>
        </p:spPr>
      </p:pic>
      <p:pic>
        <p:nvPicPr>
          <p:cNvPr id="9" name="Tijdelijke aanduiding voor afbeelding 43">
            <a:extLst>
              <a:ext uri="{FF2B5EF4-FFF2-40B4-BE49-F238E27FC236}">
                <a16:creationId xmlns:a16="http://schemas.microsoft.com/office/drawing/2014/main" id="{39FDD557-0B51-019B-0B91-E4840D42589F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10052050" y="3152885"/>
            <a:ext cx="1971213" cy="501154"/>
          </a:xfrm>
          <a:custGeom>
            <a:avLst/>
            <a:gdLst>
              <a:gd name="connsiteX0" fmla="*/ 1434548 w 1603616"/>
              <a:gd name="connsiteY0" fmla="*/ 207900 h 2105025"/>
              <a:gd name="connsiteX1" fmla="*/ 1603616 w 1603616"/>
              <a:gd name="connsiteY1" fmla="*/ 382559 h 2105025"/>
              <a:gd name="connsiteX2" fmla="*/ 1434548 w 1603616"/>
              <a:gd name="connsiteY2" fmla="*/ 557216 h 2105025"/>
              <a:gd name="connsiteX3" fmla="*/ 0 w 1603616"/>
              <a:gd name="connsiteY3" fmla="*/ 0 h 2105025"/>
              <a:gd name="connsiteX4" fmla="*/ 1434548 w 1603616"/>
              <a:gd name="connsiteY4" fmla="*/ 0 h 2105025"/>
              <a:gd name="connsiteX5" fmla="*/ 1434548 w 1603616"/>
              <a:gd name="connsiteY5" fmla="*/ 207900 h 2105025"/>
              <a:gd name="connsiteX6" fmla="*/ 1434548 w 1603616"/>
              <a:gd name="connsiteY6" fmla="*/ 207900 h 2105025"/>
              <a:gd name="connsiteX7" fmla="*/ 1434548 w 1603616"/>
              <a:gd name="connsiteY7" fmla="*/ 557217 h 2105025"/>
              <a:gd name="connsiteX8" fmla="*/ 1434548 w 1603616"/>
              <a:gd name="connsiteY8" fmla="*/ 557216 h 2105025"/>
              <a:gd name="connsiteX9" fmla="*/ 1434548 w 1603616"/>
              <a:gd name="connsiteY9" fmla="*/ 2105025 h 2105025"/>
              <a:gd name="connsiteX10" fmla="*/ 0 w 1603616"/>
              <a:gd name="connsiteY10" fmla="*/ 2105025 h 2105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603616" h="2105025">
                <a:moveTo>
                  <a:pt x="1434548" y="207900"/>
                </a:moveTo>
                <a:lnTo>
                  <a:pt x="1603616" y="382559"/>
                </a:lnTo>
                <a:lnTo>
                  <a:pt x="1434548" y="557216"/>
                </a:lnTo>
                <a:close/>
                <a:moveTo>
                  <a:pt x="0" y="0"/>
                </a:moveTo>
                <a:lnTo>
                  <a:pt x="1434548" y="0"/>
                </a:lnTo>
                <a:lnTo>
                  <a:pt x="1434548" y="207900"/>
                </a:lnTo>
                <a:lnTo>
                  <a:pt x="1434548" y="207900"/>
                </a:lnTo>
                <a:lnTo>
                  <a:pt x="1434548" y="557217"/>
                </a:lnTo>
                <a:lnTo>
                  <a:pt x="1434548" y="557216"/>
                </a:lnTo>
                <a:lnTo>
                  <a:pt x="1434548" y="2105025"/>
                </a:lnTo>
                <a:lnTo>
                  <a:pt x="0" y="2105025"/>
                </a:lnTo>
                <a:close/>
              </a:path>
            </a:pathLst>
          </a:custGeom>
          <a:solidFill>
            <a:schemeClr val="bg2">
              <a:lumMod val="95000"/>
            </a:schemeClr>
          </a:solidFill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550986B7-3A11-0599-8D3D-B20D90507923}"/>
              </a:ext>
            </a:extLst>
          </p:cNvPr>
          <p:cNvSpPr txBox="1"/>
          <p:nvPr/>
        </p:nvSpPr>
        <p:spPr>
          <a:xfrm>
            <a:off x="4286555" y="4641451"/>
            <a:ext cx="369265" cy="308480"/>
          </a:xfrm>
          <a:prstGeom prst="rect">
            <a:avLst/>
          </a:prstGeom>
          <a:solidFill>
            <a:srgbClr val="0077B3"/>
          </a:solidFill>
          <a:ln>
            <a:noFill/>
          </a:ln>
          <a:effectLst>
            <a:outerShdw blurRad="254000" dist="127000" dir="2700000" algn="ctr" rotWithShape="0">
              <a:schemeClr val="tx1">
                <a:alpha val="5000"/>
              </a:schemeClr>
            </a:outerShdw>
          </a:effectLst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nl-NL" sz="800" dirty="0">
                <a:solidFill>
                  <a:schemeClr val="bg2"/>
                </a:solidFill>
                <a:latin typeface="Aptos" panose="020B0004020202020204" pitchFamily="34" charset="0"/>
              </a:rPr>
              <a:t>0077B3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1CB28F8-0850-895E-4E89-0DADF1180247}"/>
              </a:ext>
            </a:extLst>
          </p:cNvPr>
          <p:cNvSpPr txBox="1"/>
          <p:nvPr/>
        </p:nvSpPr>
        <p:spPr>
          <a:xfrm>
            <a:off x="4715772" y="4637502"/>
            <a:ext cx="384883" cy="308480"/>
          </a:xfrm>
          <a:prstGeom prst="rect">
            <a:avLst/>
          </a:prstGeom>
          <a:solidFill>
            <a:srgbClr val="CC4100"/>
          </a:solidFill>
          <a:ln>
            <a:noFill/>
          </a:ln>
          <a:effectLst>
            <a:outerShdw blurRad="254000" dist="127000" dir="2700000" algn="ctr" rotWithShape="0">
              <a:schemeClr val="tx1">
                <a:alpha val="5000"/>
              </a:schemeClr>
            </a:outerShdw>
          </a:effectLst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nl-NL" sz="800" dirty="0">
                <a:solidFill>
                  <a:schemeClr val="bg2"/>
                </a:solidFill>
                <a:latin typeface="Aptos" panose="020B0004020202020204" pitchFamily="34" charset="0"/>
              </a:rPr>
              <a:t>CC4100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ED03D90-A1BD-7C0E-8400-39D0EB6FF0D5}"/>
              </a:ext>
            </a:extLst>
          </p:cNvPr>
          <p:cNvSpPr txBox="1"/>
          <p:nvPr/>
        </p:nvSpPr>
        <p:spPr>
          <a:xfrm>
            <a:off x="5157732" y="4637502"/>
            <a:ext cx="384883" cy="308480"/>
          </a:xfrm>
          <a:prstGeom prst="rect">
            <a:avLst/>
          </a:prstGeom>
          <a:solidFill>
            <a:srgbClr val="008053"/>
          </a:solidFill>
          <a:ln>
            <a:noFill/>
          </a:ln>
          <a:effectLst>
            <a:outerShdw blurRad="254000" dist="127000" dir="2700000" algn="ctr" rotWithShape="0">
              <a:schemeClr val="tx1">
                <a:alpha val="5000"/>
              </a:schemeClr>
            </a:outerShdw>
          </a:effectLst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nl-NL" sz="800" dirty="0">
                <a:solidFill>
                  <a:schemeClr val="bg2"/>
                </a:solidFill>
                <a:latin typeface="Aptos" panose="020B0004020202020204" pitchFamily="34" charset="0"/>
              </a:rPr>
              <a:t>008053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72315F9-4B03-18CC-192A-E6BC65E685AE}"/>
              </a:ext>
            </a:extLst>
          </p:cNvPr>
          <p:cNvSpPr txBox="1"/>
          <p:nvPr/>
        </p:nvSpPr>
        <p:spPr>
          <a:xfrm>
            <a:off x="5614932" y="4637502"/>
            <a:ext cx="384883" cy="308480"/>
          </a:xfrm>
          <a:prstGeom prst="rect">
            <a:avLst/>
          </a:prstGeom>
          <a:solidFill>
            <a:srgbClr val="3B2171"/>
          </a:solidFill>
          <a:ln>
            <a:noFill/>
          </a:ln>
          <a:effectLst>
            <a:outerShdw blurRad="254000" dist="127000" dir="2700000" algn="ctr" rotWithShape="0">
              <a:schemeClr val="tx1">
                <a:alpha val="5000"/>
              </a:schemeClr>
            </a:outerShdw>
          </a:effectLst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nl-NL" sz="800" dirty="0">
                <a:solidFill>
                  <a:schemeClr val="bg2"/>
                </a:solidFill>
                <a:latin typeface="Aptos" panose="020B0004020202020204" pitchFamily="34" charset="0"/>
              </a:rPr>
              <a:t>3B2171</a:t>
            </a:r>
            <a:r>
              <a:rPr lang="nl-NL" sz="800" dirty="0">
                <a:solidFill>
                  <a:schemeClr val="bg1"/>
                </a:solidFill>
                <a:latin typeface="Aptos" panose="020B0004020202020204" pitchFamily="34" charset="0"/>
              </a:rPr>
              <a:t> </a:t>
            </a:r>
          </a:p>
        </p:txBody>
      </p:sp>
      <p:sp>
        <p:nvSpPr>
          <p:cNvPr id="27" name="Text Placeholder 25">
            <a:extLst>
              <a:ext uri="{FF2B5EF4-FFF2-40B4-BE49-F238E27FC236}">
                <a16:creationId xmlns:a16="http://schemas.microsoft.com/office/drawing/2014/main" id="{97953AB3-6952-0A7C-DAEE-ACEE98D36628}"/>
              </a:ext>
            </a:extLst>
          </p:cNvPr>
          <p:cNvSpPr txBox="1">
            <a:spLocks/>
          </p:cNvSpPr>
          <p:nvPr/>
        </p:nvSpPr>
        <p:spPr>
          <a:xfrm>
            <a:off x="4286555" y="5024577"/>
            <a:ext cx="1749090" cy="183342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6858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Font typeface="Aptos" panose="020B0004020202020204" pitchFamily="34" charset="0"/>
              <a:buNone/>
              <a:defRPr sz="2000" b="0" i="0" kern="1200">
                <a:solidFill>
                  <a:srgbClr val="0077B3"/>
                </a:solidFill>
                <a:latin typeface="+mn-lt"/>
                <a:ea typeface="+mn-ea"/>
                <a:cs typeface="+mn-cs"/>
              </a:defRPr>
            </a:lvl1pPr>
            <a:lvl2pPr marL="0" indent="0" algn="l" defTabSz="6858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Font typeface="Aptos" panose="020B0004020202020204" pitchFamily="34" charset="0"/>
              <a:buNone/>
              <a:tabLst/>
              <a:defRPr sz="20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70000" indent="-180000" algn="l" defTabSz="6858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Font typeface="Aptos" panose="020B0004020202020204" pitchFamily="34" charset="0"/>
              <a:buChar char="•"/>
              <a:tabLst/>
              <a:defRPr sz="2000" b="0" i="0" kern="1200" baseline="0">
                <a:solidFill>
                  <a:schemeClr val="tx1"/>
                </a:solidFill>
                <a:latin typeface="+mn-lt"/>
                <a:ea typeface="+mn-ea"/>
                <a:cs typeface="Aptos" panose="020B0004020202020204" pitchFamily="34" charset="0"/>
              </a:defRPr>
            </a:lvl3pPr>
            <a:lvl4pPr marL="540000" indent="-180000" algn="l" defTabSz="6858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lr>
                <a:srgbClr val="0077B3"/>
              </a:buClr>
              <a:buFont typeface="Aptos" panose="020B0004020202020204" pitchFamily="34" charset="0"/>
              <a:buChar char="o"/>
              <a:tabLst/>
              <a:defRPr lang="en-US" sz="2000" b="0" i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l" defTabSz="685800" rtl="0" eaLnBrk="1" latinLnBrk="0" hangingPunct="1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4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ptos" panose="020B00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ptos" panose="020B00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ptos" panose="020B00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ptos" panose="020B00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4"/>
            <a:r>
              <a:rPr lang="en-GB" dirty="0"/>
              <a:t>Only primary </a:t>
            </a:r>
            <a:r>
              <a:rPr lang="en-GB" dirty="0" err="1"/>
              <a:t>colors</a:t>
            </a:r>
            <a:r>
              <a:rPr lang="en-GB" dirty="0"/>
              <a:t> are suitable as background </a:t>
            </a:r>
            <a:r>
              <a:rPr lang="en-GB" dirty="0" err="1"/>
              <a:t>colors</a:t>
            </a:r>
            <a:r>
              <a:rPr lang="en-GB" dirty="0"/>
              <a:t> for white text according to WCAG 2.2 guidelines.</a:t>
            </a:r>
            <a:br>
              <a:rPr lang="en-GB" dirty="0"/>
            </a:br>
            <a:endParaRPr lang="en-GB" dirty="0"/>
          </a:p>
          <a:p>
            <a:pPr lvl="4"/>
            <a:endParaRPr lang="en-GB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BB5CCF0-9EEC-627C-6E34-7B975AF30E8B}"/>
              </a:ext>
            </a:extLst>
          </p:cNvPr>
          <p:cNvSpPr txBox="1"/>
          <p:nvPr/>
        </p:nvSpPr>
        <p:spPr>
          <a:xfrm>
            <a:off x="235153" y="6192514"/>
            <a:ext cx="4805245" cy="698799"/>
          </a:xfrm>
          <a:prstGeom prst="rect">
            <a:avLst/>
          </a:prstGeom>
          <a:noFill/>
          <a:ln>
            <a:noFill/>
          </a:ln>
          <a:effectLst>
            <a:outerShdw blurRad="254000" dist="127000" dir="2700000" algn="ctr" rotWithShape="0">
              <a:schemeClr val="tx1">
                <a:alpha val="5000"/>
              </a:schemeClr>
            </a:outerShdw>
          </a:effectLst>
        </p:spPr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GB" sz="1000" dirty="0">
                <a:solidFill>
                  <a:srgbClr val="0077B3"/>
                </a:solidFill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More PowerPoint tips  https://support.microsoft.com/nl-nl/powerpoint</a:t>
            </a:r>
            <a:endParaRPr lang="en-GB" sz="1000" dirty="0"/>
          </a:p>
          <a:p>
            <a:pPr algn="l"/>
            <a:endParaRPr lang="en-NL" sz="1400" b="0" i="0" dirty="0" err="1">
              <a:solidFill>
                <a:schemeClr val="tx1"/>
              </a:solidFill>
              <a:latin typeface="Aptos" panose="020B0004020202020204" pitchFamily="34" charset="0"/>
            </a:endParaRPr>
          </a:p>
        </p:txBody>
      </p:sp>
      <p:pic>
        <p:nvPicPr>
          <p:cNvPr id="49" name="Tijdelijke aanduiding voor afbeelding 48">
            <a:extLst>
              <a:ext uri="{FF2B5EF4-FFF2-40B4-BE49-F238E27FC236}">
                <a16:creationId xmlns:a16="http://schemas.microsoft.com/office/drawing/2014/main" id="{A07B94F9-6869-6A45-4702-15706E0560F3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9"/>
          <a:srcRect l="918" t="-4064" r="790" b="1034"/>
          <a:stretch/>
        </p:blipFill>
        <p:spPr>
          <a:xfrm>
            <a:off x="446780" y="1522089"/>
            <a:ext cx="1789279" cy="677746"/>
          </a:xfrm>
        </p:spPr>
      </p:pic>
      <p:pic>
        <p:nvPicPr>
          <p:cNvPr id="56" name="Tijdelijke aanduiding voor afbeelding 12" descr="Afbeelding met buitenshuis, Landvoertuig, hemel, wiel&#10;&#10;Automatisch gegenereerde beschrijving">
            <a:extLst>
              <a:ext uri="{FF2B5EF4-FFF2-40B4-BE49-F238E27FC236}">
                <a16:creationId xmlns:a16="http://schemas.microsoft.com/office/drawing/2014/main" id="{062CC3F3-5716-B09C-35D7-C29990885B5C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08135" y="1587644"/>
            <a:ext cx="1721361" cy="2093770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DC4E6198-2B32-96A1-D864-501496ADAD19}"/>
              </a:ext>
            </a:extLst>
          </p:cNvPr>
          <p:cNvSpPr/>
          <p:nvPr/>
        </p:nvSpPr>
        <p:spPr>
          <a:xfrm>
            <a:off x="6150804" y="1807369"/>
            <a:ext cx="678621" cy="513643"/>
          </a:xfrm>
          <a:prstGeom prst="ellipse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180000" rIns="180000" bIns="180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l"/>
            <a:endParaRPr lang="en-NL" sz="22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20990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hink-cell data - do not delete" hidden="1">
            <a:extLst>
              <a:ext uri="{FF2B5EF4-FFF2-40B4-BE49-F238E27FC236}">
                <a16:creationId xmlns:a16="http://schemas.microsoft.com/office/drawing/2014/main" id="{9B18A589-FE33-A2B9-572B-3701A195FB5F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597518504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359" imgH="355" progId="TCLayout.ActiveDocument.1">
                  <p:embed/>
                </p:oleObj>
              </mc:Choice>
              <mc:Fallback>
                <p:oleObj name="think-cell Slide" r:id="rId4" imgW="359" imgH="355" progId="TCLayout.ActiveDocument.1">
                  <p:embed/>
                  <p:pic>
                    <p:nvPicPr>
                      <p:cNvPr id="6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9B18A589-FE33-A2B9-572B-3701A195FB5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" name="Ondertitel 30">
            <a:extLst>
              <a:ext uri="{FF2B5EF4-FFF2-40B4-BE49-F238E27FC236}">
                <a16:creationId xmlns:a16="http://schemas.microsoft.com/office/drawing/2014/main" id="{CB86FA44-58F0-ACA1-5B75-9CD33BA375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64001" y="3867149"/>
            <a:ext cx="4802011" cy="2127251"/>
          </a:xfrm>
        </p:spPr>
        <p:txBody>
          <a:bodyPr/>
          <a:lstStyle/>
          <a:p>
            <a:r>
              <a:rPr lang="en-GB" dirty="0"/>
              <a:t>February 6, 2025</a:t>
            </a:r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C615240B-4D9A-0FF5-EDDD-883A6464616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NL" dirty="0"/>
          </a:p>
        </p:txBody>
      </p:sp>
      <p:pic>
        <p:nvPicPr>
          <p:cNvPr id="25" name="Tijdelijke aanduiding voor afbeelding 20" descr="Afbeelding met buitenshuis, Landvoertuig, hemel, wiel&#10;&#10;Automatisch gegenereerde beschrijving">
            <a:extLst>
              <a:ext uri="{FF2B5EF4-FFF2-40B4-BE49-F238E27FC236}">
                <a16:creationId xmlns:a16="http://schemas.microsoft.com/office/drawing/2014/main" id="{807128B9-A3D2-0642-3010-C5DC0A38A833}"/>
              </a:ext>
            </a:extLst>
          </p:cNvPr>
          <p:cNvPicPr>
            <a:picLocks noGrp="1"/>
          </p:cNvPicPr>
          <p:nvPr>
            <p:ph type="pic" sz="quarter" idx="19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6" b="116"/>
          <a:stretch/>
        </p:blipFill>
        <p:spPr>
          <a:xfrm>
            <a:off x="6098400" y="1576387"/>
            <a:ext cx="5662800" cy="4844479"/>
          </a:xfrm>
        </p:spPr>
      </p:pic>
    </p:spTree>
    <p:extLst>
      <p:ext uri="{BB962C8B-B14F-4D97-AF65-F5344CB8AC3E}">
        <p14:creationId xmlns:p14="http://schemas.microsoft.com/office/powerpoint/2010/main" val="25089891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ndertitel 1">
            <a:extLst>
              <a:ext uri="{FF2B5EF4-FFF2-40B4-BE49-F238E27FC236}">
                <a16:creationId xmlns:a16="http://schemas.microsoft.com/office/drawing/2014/main" id="{CE464F37-6A8A-AFEF-0689-6C315F54C3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64001" y="3867149"/>
            <a:ext cx="4802011" cy="2127251"/>
          </a:xfrm>
        </p:spPr>
        <p:txBody>
          <a:bodyPr/>
          <a:lstStyle/>
          <a:p>
            <a:r>
              <a:rPr lang="en-GB" dirty="0"/>
              <a:t>February 6, 2025</a:t>
            </a:r>
          </a:p>
        </p:txBody>
      </p:sp>
      <p:sp>
        <p:nvSpPr>
          <p:cNvPr id="12" name="Titel 11">
            <a:extLst>
              <a:ext uri="{FF2B5EF4-FFF2-40B4-BE49-F238E27FC236}">
                <a16:creationId xmlns:a16="http://schemas.microsoft.com/office/drawing/2014/main" id="{8CABFD60-2C5A-E1DE-8DF7-02390CDFED2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6" name="Tijdelijke aanduiding voor afbeelding 10">
            <a:extLst>
              <a:ext uri="{FF2B5EF4-FFF2-40B4-BE49-F238E27FC236}">
                <a16:creationId xmlns:a16="http://schemas.microsoft.com/office/drawing/2014/main" id="{76EF6983-8483-F9A9-722C-6A16975C6803}"/>
              </a:ext>
            </a:extLst>
          </p:cNvPr>
          <p:cNvPicPr>
            <a:picLocks noGrp="1"/>
          </p:cNvPicPr>
          <p:nvPr>
            <p:ph type="pic" sz="quarter" idx="19"/>
          </p:nvPr>
        </p:nvPicPr>
        <p:blipFill>
          <a:blip r:embed="rId2"/>
          <a:srcRect l="10986" r="10986"/>
          <a:stretch/>
        </p:blipFill>
        <p:spPr>
          <a:xfrm>
            <a:off x="6098400" y="1576387"/>
            <a:ext cx="5662800" cy="4844479"/>
          </a:xfrm>
        </p:spPr>
      </p:pic>
      <p:sp>
        <p:nvSpPr>
          <p:cNvPr id="13" name="Tijdelijke aanduiding voor tekst 12">
            <a:extLst>
              <a:ext uri="{FF2B5EF4-FFF2-40B4-BE49-F238E27FC236}">
                <a16:creationId xmlns:a16="http://schemas.microsoft.com/office/drawing/2014/main" id="{D3FBD9BC-2E5E-FB1D-EC62-9050EC50D339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406789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jdelijke aanduiding voor tekst 8">
            <a:extLst>
              <a:ext uri="{FF2B5EF4-FFF2-40B4-BE49-F238E27FC236}">
                <a16:creationId xmlns:a16="http://schemas.microsoft.com/office/drawing/2014/main" id="{98B45A8D-C91D-08C6-7D1B-D2983F3D6EB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31800" y="1576388"/>
            <a:ext cx="11329988" cy="4418012"/>
          </a:xfrm>
        </p:spPr>
        <p:txBody>
          <a:bodyPr>
            <a:normAutofit/>
          </a:bodyPr>
          <a:lstStyle/>
          <a:p>
            <a:r>
              <a:rPr lang="nl-NL" dirty="0" err="1"/>
              <a:t>Subhead</a:t>
            </a:r>
            <a:endParaRPr lang="nl-NL" dirty="0"/>
          </a:p>
          <a:p>
            <a:pPr lvl="1"/>
            <a:r>
              <a:rPr lang="nl-NL" dirty="0" err="1"/>
              <a:t>This</a:t>
            </a:r>
            <a:r>
              <a:rPr lang="nl-NL" dirty="0"/>
              <a:t> </a:t>
            </a:r>
            <a:r>
              <a:rPr lang="nl-NL" dirty="0" err="1"/>
              <a:t>text</a:t>
            </a:r>
            <a:r>
              <a:rPr lang="nl-NL" dirty="0"/>
              <a:t> is standard. </a:t>
            </a:r>
            <a:r>
              <a:rPr lang="nl-NL" dirty="0" err="1"/>
              <a:t>Lorem</a:t>
            </a:r>
            <a:r>
              <a:rPr lang="nl-NL" dirty="0"/>
              <a:t> </a:t>
            </a:r>
            <a:r>
              <a:rPr lang="nl-NL" dirty="0" err="1"/>
              <a:t>ipsum</a:t>
            </a:r>
            <a:r>
              <a:rPr lang="nl-NL" dirty="0"/>
              <a:t> </a:t>
            </a:r>
            <a:r>
              <a:rPr lang="nl-NL" dirty="0" err="1"/>
              <a:t>dolor</a:t>
            </a:r>
            <a:r>
              <a:rPr lang="nl-NL" dirty="0"/>
              <a:t> </a:t>
            </a:r>
            <a:r>
              <a:rPr lang="nl-NL" dirty="0" err="1"/>
              <a:t>sit</a:t>
            </a:r>
            <a:r>
              <a:rPr lang="nl-NL" dirty="0"/>
              <a:t> </a:t>
            </a:r>
            <a:r>
              <a:rPr lang="nl-NL" dirty="0" err="1"/>
              <a:t>amet</a:t>
            </a:r>
            <a:r>
              <a:rPr lang="nl-NL" dirty="0"/>
              <a:t>, </a:t>
            </a:r>
            <a:r>
              <a:rPr lang="nl-NL" dirty="0" err="1"/>
              <a:t>consectetur</a:t>
            </a:r>
            <a:r>
              <a:rPr lang="nl-NL" dirty="0"/>
              <a:t> </a:t>
            </a:r>
            <a:r>
              <a:rPr lang="nl-NL" dirty="0" err="1"/>
              <a:t>adipiscing</a:t>
            </a:r>
            <a:r>
              <a:rPr lang="nl-NL" dirty="0"/>
              <a:t> </a:t>
            </a:r>
            <a:r>
              <a:rPr lang="nl-NL" dirty="0" err="1"/>
              <a:t>elit</a:t>
            </a:r>
            <a:r>
              <a:rPr lang="nl-NL" dirty="0"/>
              <a:t>, </a:t>
            </a:r>
            <a:r>
              <a:rPr lang="nl-NL" dirty="0" err="1"/>
              <a:t>sed</a:t>
            </a:r>
            <a:r>
              <a:rPr lang="nl-NL" dirty="0"/>
              <a:t> do </a:t>
            </a:r>
            <a:r>
              <a:rPr lang="nl-NL" dirty="0" err="1"/>
              <a:t>eiusmod</a:t>
            </a:r>
            <a:r>
              <a:rPr lang="nl-NL" dirty="0"/>
              <a:t> </a:t>
            </a:r>
            <a:r>
              <a:rPr lang="nl-NL" dirty="0" err="1"/>
              <a:t>tempor</a:t>
            </a:r>
            <a:r>
              <a:rPr lang="nl-NL" dirty="0"/>
              <a:t> </a:t>
            </a:r>
            <a:r>
              <a:rPr lang="nl-NL" dirty="0" err="1"/>
              <a:t>incididunt</a:t>
            </a:r>
            <a:r>
              <a:rPr lang="nl-NL" dirty="0"/>
              <a:t> ut </a:t>
            </a:r>
            <a:r>
              <a:rPr lang="nl-NL" dirty="0" err="1"/>
              <a:t>labore</a:t>
            </a:r>
            <a:r>
              <a:rPr lang="nl-NL" dirty="0"/>
              <a:t> et </a:t>
            </a:r>
            <a:r>
              <a:rPr lang="nl-NL" dirty="0" err="1"/>
              <a:t>dolore</a:t>
            </a:r>
            <a:r>
              <a:rPr lang="nl-NL" dirty="0"/>
              <a:t> magna </a:t>
            </a:r>
            <a:r>
              <a:rPr lang="nl-NL" dirty="0" err="1"/>
              <a:t>aliqua</a:t>
            </a:r>
            <a:r>
              <a:rPr lang="nl-NL" dirty="0"/>
              <a:t>. Ut </a:t>
            </a:r>
            <a:r>
              <a:rPr lang="nl-NL" dirty="0" err="1"/>
              <a:t>enim</a:t>
            </a:r>
            <a:r>
              <a:rPr lang="nl-NL" dirty="0"/>
              <a:t> ad </a:t>
            </a:r>
            <a:r>
              <a:rPr lang="nl-NL" dirty="0" err="1"/>
              <a:t>minim</a:t>
            </a:r>
            <a:r>
              <a:rPr lang="nl-NL" dirty="0"/>
              <a:t> </a:t>
            </a:r>
            <a:r>
              <a:rPr lang="nl-NL" dirty="0" err="1"/>
              <a:t>veniam</a:t>
            </a:r>
            <a:r>
              <a:rPr lang="nl-NL" dirty="0"/>
              <a:t>, </a:t>
            </a:r>
            <a:r>
              <a:rPr lang="nl-NL" dirty="0" err="1"/>
              <a:t>quis</a:t>
            </a:r>
            <a:r>
              <a:rPr lang="nl-NL" dirty="0"/>
              <a:t> </a:t>
            </a:r>
            <a:r>
              <a:rPr lang="nl-NL" dirty="0" err="1"/>
              <a:t>nostrud</a:t>
            </a:r>
            <a:r>
              <a:rPr lang="nl-NL" dirty="0"/>
              <a:t> </a:t>
            </a:r>
            <a:r>
              <a:rPr lang="nl-NL" dirty="0" err="1"/>
              <a:t>exercitation</a:t>
            </a:r>
            <a:r>
              <a:rPr lang="nl-NL" dirty="0"/>
              <a:t> </a:t>
            </a:r>
            <a:r>
              <a:rPr lang="nl-NL" dirty="0" err="1"/>
              <a:t>ullamco</a:t>
            </a:r>
            <a:r>
              <a:rPr lang="nl-NL" dirty="0"/>
              <a:t> </a:t>
            </a:r>
            <a:r>
              <a:rPr lang="nl-NL" dirty="0" err="1"/>
              <a:t>laboris</a:t>
            </a:r>
            <a:r>
              <a:rPr lang="nl-NL" dirty="0"/>
              <a:t> </a:t>
            </a:r>
            <a:r>
              <a:rPr lang="nl-NL" dirty="0" err="1"/>
              <a:t>nisi</a:t>
            </a:r>
            <a:r>
              <a:rPr lang="nl-NL" dirty="0"/>
              <a:t> ut </a:t>
            </a:r>
            <a:r>
              <a:rPr lang="nl-NL" dirty="0" err="1"/>
              <a:t>aliquip</a:t>
            </a:r>
            <a:r>
              <a:rPr lang="nl-NL" dirty="0"/>
              <a:t> ex </a:t>
            </a:r>
            <a:r>
              <a:rPr lang="nl-NL" dirty="0" err="1"/>
              <a:t>ea</a:t>
            </a:r>
            <a:r>
              <a:rPr lang="nl-NL" dirty="0"/>
              <a:t> commodo </a:t>
            </a:r>
            <a:r>
              <a:rPr lang="nl-NL" dirty="0" err="1"/>
              <a:t>consequat</a:t>
            </a:r>
            <a:r>
              <a:rPr lang="nl-NL" dirty="0"/>
              <a:t>. Duis </a:t>
            </a:r>
            <a:r>
              <a:rPr lang="nl-NL" dirty="0" err="1"/>
              <a:t>aute</a:t>
            </a:r>
            <a:r>
              <a:rPr lang="nl-NL" dirty="0"/>
              <a:t> </a:t>
            </a:r>
            <a:r>
              <a:rPr lang="nl-NL" dirty="0" err="1"/>
              <a:t>irure</a:t>
            </a:r>
            <a:r>
              <a:rPr lang="nl-NL" dirty="0"/>
              <a:t> </a:t>
            </a:r>
            <a:r>
              <a:rPr lang="nl-NL" dirty="0" err="1"/>
              <a:t>dolor</a:t>
            </a:r>
            <a:r>
              <a:rPr lang="nl-NL" dirty="0"/>
              <a:t> in </a:t>
            </a:r>
            <a:r>
              <a:rPr lang="nl-NL" dirty="0" err="1"/>
              <a:t>reprehenderit</a:t>
            </a:r>
            <a:r>
              <a:rPr lang="nl-NL" dirty="0"/>
              <a:t> in </a:t>
            </a:r>
            <a:r>
              <a:rPr lang="nl-NL" dirty="0" err="1"/>
              <a:t>voluptate</a:t>
            </a:r>
            <a:r>
              <a:rPr lang="nl-NL" dirty="0"/>
              <a:t> </a:t>
            </a:r>
            <a:r>
              <a:rPr lang="nl-NL" dirty="0" err="1"/>
              <a:t>velit</a:t>
            </a:r>
            <a:r>
              <a:rPr lang="nl-NL" dirty="0"/>
              <a:t> </a:t>
            </a:r>
            <a:r>
              <a:rPr lang="nl-NL" dirty="0" err="1"/>
              <a:t>esse</a:t>
            </a:r>
            <a:r>
              <a:rPr lang="nl-NL" dirty="0"/>
              <a:t> </a:t>
            </a:r>
            <a:r>
              <a:rPr lang="nl-NL" dirty="0" err="1"/>
              <a:t>cillum</a:t>
            </a:r>
            <a:r>
              <a:rPr lang="nl-NL" dirty="0"/>
              <a:t> </a:t>
            </a:r>
            <a:r>
              <a:rPr lang="nl-NL" dirty="0" err="1"/>
              <a:t>dolore</a:t>
            </a:r>
            <a:r>
              <a:rPr lang="nl-NL" dirty="0"/>
              <a:t>	</a:t>
            </a:r>
          </a:p>
          <a:p>
            <a:pPr lvl="2"/>
            <a:r>
              <a:rPr lang="nl-NL" dirty="0" err="1"/>
              <a:t>Bullet</a:t>
            </a:r>
            <a:r>
              <a:rPr lang="nl-NL" dirty="0"/>
              <a:t> 1</a:t>
            </a:r>
          </a:p>
          <a:p>
            <a:pPr lvl="3"/>
            <a:r>
              <a:rPr lang="nl-NL" dirty="0" err="1"/>
              <a:t>Bullet</a:t>
            </a:r>
            <a:r>
              <a:rPr lang="nl-NL" dirty="0"/>
              <a:t> 2</a:t>
            </a:r>
          </a:p>
          <a:p>
            <a:pPr lvl="4"/>
            <a:r>
              <a:rPr lang="nl-NL" dirty="0"/>
              <a:t>Smaller </a:t>
            </a:r>
            <a:r>
              <a:rPr lang="nl-NL" dirty="0" err="1"/>
              <a:t>text</a:t>
            </a:r>
            <a:r>
              <a:rPr lang="nl-NL" dirty="0"/>
              <a:t>: </a:t>
            </a:r>
            <a:r>
              <a:rPr lang="nl-NL" dirty="0" err="1"/>
              <a:t>Lorem</a:t>
            </a:r>
            <a:r>
              <a:rPr lang="nl-NL" dirty="0"/>
              <a:t> </a:t>
            </a:r>
            <a:r>
              <a:rPr lang="nl-NL" dirty="0" err="1"/>
              <a:t>ipsum</a:t>
            </a:r>
            <a:r>
              <a:rPr lang="nl-NL" dirty="0"/>
              <a:t> </a:t>
            </a:r>
            <a:r>
              <a:rPr lang="nl-NL" dirty="0" err="1"/>
              <a:t>dolor</a:t>
            </a:r>
            <a:r>
              <a:rPr lang="nl-NL" dirty="0"/>
              <a:t> </a:t>
            </a:r>
            <a:r>
              <a:rPr lang="nl-NL" dirty="0" err="1"/>
              <a:t>sit</a:t>
            </a:r>
            <a:r>
              <a:rPr lang="nl-NL" dirty="0"/>
              <a:t> </a:t>
            </a:r>
            <a:r>
              <a:rPr lang="nl-NL" dirty="0" err="1"/>
              <a:t>amet</a:t>
            </a:r>
            <a:r>
              <a:rPr lang="nl-NL" dirty="0"/>
              <a:t>, </a:t>
            </a:r>
            <a:r>
              <a:rPr lang="nl-NL" dirty="0" err="1"/>
              <a:t>consectetur</a:t>
            </a:r>
            <a:r>
              <a:rPr lang="nl-NL" dirty="0"/>
              <a:t> </a:t>
            </a:r>
            <a:r>
              <a:rPr lang="nl-NL" dirty="0" err="1"/>
              <a:t>adipiscing</a:t>
            </a:r>
            <a:r>
              <a:rPr lang="nl-NL" dirty="0"/>
              <a:t> </a:t>
            </a:r>
            <a:r>
              <a:rPr lang="nl-NL" dirty="0" err="1"/>
              <a:t>elit</a:t>
            </a:r>
            <a:r>
              <a:rPr lang="nl-NL" dirty="0"/>
              <a:t>, </a:t>
            </a:r>
            <a:r>
              <a:rPr lang="nl-NL" dirty="0" err="1"/>
              <a:t>sed</a:t>
            </a:r>
            <a:r>
              <a:rPr lang="nl-NL" dirty="0"/>
              <a:t> do </a:t>
            </a:r>
            <a:r>
              <a:rPr lang="nl-NL" dirty="0" err="1"/>
              <a:t>eiusmod</a:t>
            </a:r>
            <a:r>
              <a:rPr lang="nl-NL" dirty="0"/>
              <a:t> </a:t>
            </a:r>
            <a:r>
              <a:rPr lang="nl-NL" dirty="0" err="1"/>
              <a:t>tempor</a:t>
            </a:r>
            <a:r>
              <a:rPr lang="nl-NL" dirty="0"/>
              <a:t> </a:t>
            </a:r>
            <a:r>
              <a:rPr lang="nl-NL" dirty="0" err="1"/>
              <a:t>incididunt</a:t>
            </a:r>
            <a:r>
              <a:rPr lang="nl-NL" dirty="0"/>
              <a:t> ut </a:t>
            </a:r>
            <a:r>
              <a:rPr lang="nl-NL" dirty="0" err="1"/>
              <a:t>labore</a:t>
            </a:r>
            <a:r>
              <a:rPr lang="nl-NL" dirty="0"/>
              <a:t> et </a:t>
            </a:r>
            <a:r>
              <a:rPr lang="nl-NL" dirty="0" err="1"/>
              <a:t>dolore</a:t>
            </a:r>
            <a:r>
              <a:rPr lang="nl-NL" dirty="0"/>
              <a:t> magna </a:t>
            </a:r>
            <a:r>
              <a:rPr lang="nl-NL" dirty="0" err="1"/>
              <a:t>aliqua</a:t>
            </a:r>
            <a:r>
              <a:rPr lang="nl-NL" dirty="0"/>
              <a:t>. Ut </a:t>
            </a:r>
            <a:r>
              <a:rPr lang="nl-NL" dirty="0" err="1"/>
              <a:t>enim</a:t>
            </a:r>
            <a:r>
              <a:rPr lang="nl-NL" dirty="0"/>
              <a:t> ad </a:t>
            </a:r>
            <a:r>
              <a:rPr lang="nl-NL" dirty="0" err="1"/>
              <a:t>minim</a:t>
            </a:r>
            <a:r>
              <a:rPr lang="nl-NL" dirty="0"/>
              <a:t> </a:t>
            </a:r>
            <a:r>
              <a:rPr lang="nl-NL" dirty="0" err="1"/>
              <a:t>veniam</a:t>
            </a:r>
            <a:r>
              <a:rPr lang="nl-NL" dirty="0"/>
              <a:t>, </a:t>
            </a:r>
            <a:r>
              <a:rPr lang="nl-NL" dirty="0" err="1"/>
              <a:t>quis</a:t>
            </a:r>
            <a:r>
              <a:rPr lang="nl-NL" dirty="0"/>
              <a:t> </a:t>
            </a:r>
            <a:r>
              <a:rPr lang="nl-NL" dirty="0" err="1"/>
              <a:t>nostrud</a:t>
            </a:r>
            <a:r>
              <a:rPr lang="nl-NL" dirty="0"/>
              <a:t> </a:t>
            </a:r>
            <a:r>
              <a:rPr lang="nl-NL" dirty="0" err="1"/>
              <a:t>exercitation</a:t>
            </a:r>
            <a:r>
              <a:rPr lang="nl-NL" dirty="0"/>
              <a:t> </a:t>
            </a:r>
            <a:r>
              <a:rPr lang="nl-NL" dirty="0" err="1"/>
              <a:t>ullamco</a:t>
            </a:r>
            <a:r>
              <a:rPr lang="nl-NL" dirty="0"/>
              <a:t> </a:t>
            </a:r>
            <a:r>
              <a:rPr lang="nl-NL" dirty="0" err="1"/>
              <a:t>laboris</a:t>
            </a:r>
            <a:r>
              <a:rPr lang="nl-NL" dirty="0"/>
              <a:t> </a:t>
            </a:r>
            <a:r>
              <a:rPr lang="nl-NL" dirty="0" err="1"/>
              <a:t>nisi</a:t>
            </a:r>
            <a:r>
              <a:rPr lang="nl-NL" dirty="0"/>
              <a:t> ut </a:t>
            </a:r>
            <a:r>
              <a:rPr lang="nl-NL" dirty="0" err="1"/>
              <a:t>aliquip</a:t>
            </a:r>
            <a:r>
              <a:rPr lang="nl-NL" dirty="0"/>
              <a:t> ex </a:t>
            </a:r>
            <a:r>
              <a:rPr lang="nl-NL" dirty="0" err="1"/>
              <a:t>ea</a:t>
            </a:r>
            <a:r>
              <a:rPr lang="nl-NL" dirty="0"/>
              <a:t> commodo </a:t>
            </a:r>
            <a:r>
              <a:rPr lang="nl-NL" dirty="0" err="1"/>
              <a:t>consequat</a:t>
            </a:r>
            <a:r>
              <a:rPr lang="nl-NL" dirty="0"/>
              <a:t>. Duis </a:t>
            </a:r>
            <a:r>
              <a:rPr lang="nl-NL" dirty="0" err="1"/>
              <a:t>aute</a:t>
            </a:r>
            <a:r>
              <a:rPr lang="nl-NL" dirty="0"/>
              <a:t> </a:t>
            </a:r>
            <a:r>
              <a:rPr lang="nl-NL" dirty="0" err="1"/>
              <a:t>irure</a:t>
            </a:r>
            <a:r>
              <a:rPr lang="nl-NL" dirty="0"/>
              <a:t> </a:t>
            </a:r>
            <a:r>
              <a:rPr lang="nl-NL" dirty="0" err="1"/>
              <a:t>dolor</a:t>
            </a:r>
            <a:r>
              <a:rPr lang="nl-NL" dirty="0"/>
              <a:t> in </a:t>
            </a:r>
            <a:r>
              <a:rPr lang="nl-NL" dirty="0" err="1"/>
              <a:t>reprehenderit</a:t>
            </a:r>
            <a:r>
              <a:rPr lang="nl-NL" dirty="0"/>
              <a:t> in </a:t>
            </a:r>
            <a:r>
              <a:rPr lang="nl-NL" dirty="0" err="1"/>
              <a:t>voluptate</a:t>
            </a:r>
            <a:r>
              <a:rPr lang="nl-NL" dirty="0"/>
              <a:t> </a:t>
            </a:r>
            <a:r>
              <a:rPr lang="nl-NL" dirty="0" err="1"/>
              <a:t>velit</a:t>
            </a:r>
            <a:r>
              <a:rPr lang="nl-NL" dirty="0"/>
              <a:t> </a:t>
            </a:r>
            <a:r>
              <a:rPr lang="nl-NL" dirty="0" err="1"/>
              <a:t>esse</a:t>
            </a:r>
            <a:r>
              <a:rPr lang="nl-NL" dirty="0"/>
              <a:t> </a:t>
            </a:r>
            <a:r>
              <a:rPr lang="nl-NL" dirty="0" err="1"/>
              <a:t>cillum</a:t>
            </a:r>
            <a:r>
              <a:rPr lang="nl-NL" dirty="0"/>
              <a:t> </a:t>
            </a:r>
            <a:r>
              <a:rPr lang="nl-NL" dirty="0" err="1"/>
              <a:t>dolore</a:t>
            </a:r>
            <a:r>
              <a:rPr lang="nl-NL" dirty="0"/>
              <a:t> </a:t>
            </a:r>
            <a:r>
              <a:rPr lang="nl-NL" dirty="0" err="1"/>
              <a:t>eu</a:t>
            </a:r>
            <a:r>
              <a:rPr lang="nl-NL" dirty="0"/>
              <a:t> </a:t>
            </a:r>
            <a:r>
              <a:rPr lang="nl-NL" dirty="0" err="1"/>
              <a:t>fugiat</a:t>
            </a:r>
            <a:r>
              <a:rPr lang="nl-NL" dirty="0"/>
              <a:t> </a:t>
            </a:r>
            <a:r>
              <a:rPr lang="nl-NL" dirty="0" err="1"/>
              <a:t>nulla</a:t>
            </a:r>
            <a:r>
              <a:rPr lang="nl-NL" dirty="0"/>
              <a:t> </a:t>
            </a:r>
            <a:r>
              <a:rPr lang="nl-NL" dirty="0" err="1"/>
              <a:t>pariatur</a:t>
            </a:r>
            <a:r>
              <a:rPr lang="nl-NL" dirty="0"/>
              <a:t>. </a:t>
            </a:r>
            <a:r>
              <a:rPr lang="nl-NL" dirty="0" err="1"/>
              <a:t>Excepteur</a:t>
            </a:r>
            <a:r>
              <a:rPr lang="nl-NL" dirty="0"/>
              <a:t> sint </a:t>
            </a:r>
            <a:r>
              <a:rPr lang="nl-NL" dirty="0" err="1"/>
              <a:t>occaecat</a:t>
            </a:r>
            <a:r>
              <a:rPr lang="nl-NL" dirty="0"/>
              <a:t> </a:t>
            </a:r>
            <a:r>
              <a:rPr lang="nl-NL" dirty="0" err="1"/>
              <a:t>cupidatat</a:t>
            </a:r>
            <a:r>
              <a:rPr lang="nl-NL" dirty="0"/>
              <a:t> non </a:t>
            </a:r>
            <a:r>
              <a:rPr lang="nl-NL" dirty="0" err="1"/>
              <a:t>proident</a:t>
            </a:r>
            <a:r>
              <a:rPr lang="nl-NL" dirty="0"/>
              <a:t>, </a:t>
            </a:r>
            <a:r>
              <a:rPr lang="nl-NL" dirty="0" err="1"/>
              <a:t>sunt</a:t>
            </a:r>
            <a:r>
              <a:rPr lang="nl-NL" dirty="0"/>
              <a:t> in culpa </a:t>
            </a:r>
            <a:r>
              <a:rPr lang="nl-NL" dirty="0" err="1"/>
              <a:t>qui</a:t>
            </a:r>
            <a:r>
              <a:rPr lang="nl-NL" dirty="0"/>
              <a:t> officia </a:t>
            </a:r>
            <a:r>
              <a:rPr lang="nl-NL" dirty="0" err="1"/>
              <a:t>deserunt</a:t>
            </a:r>
            <a:r>
              <a:rPr lang="nl-NL" dirty="0"/>
              <a:t> </a:t>
            </a:r>
            <a:r>
              <a:rPr lang="nl-NL" dirty="0" err="1"/>
              <a:t>mollit</a:t>
            </a:r>
            <a:r>
              <a:rPr lang="nl-NL" dirty="0"/>
              <a:t> </a:t>
            </a:r>
            <a:r>
              <a:rPr lang="nl-NL" dirty="0" err="1"/>
              <a:t>anim</a:t>
            </a:r>
            <a:r>
              <a:rPr lang="nl-NL" dirty="0"/>
              <a:t> </a:t>
            </a:r>
            <a:r>
              <a:rPr lang="nl-NL" dirty="0" err="1"/>
              <a:t>id</a:t>
            </a:r>
            <a:r>
              <a:rPr lang="nl-NL" dirty="0"/>
              <a:t> </a:t>
            </a:r>
            <a:r>
              <a:rPr lang="nl-NL" dirty="0" err="1"/>
              <a:t>est</a:t>
            </a:r>
            <a:r>
              <a:rPr lang="nl-NL" dirty="0"/>
              <a:t> </a:t>
            </a:r>
            <a:r>
              <a:rPr lang="nl-NL" dirty="0" err="1"/>
              <a:t>laborum</a:t>
            </a:r>
            <a:r>
              <a:rPr lang="nl-NL" dirty="0"/>
              <a:t>."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A7B8E94B-0FFC-7412-60CD-5E49A04130CF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4279900" y="5994400"/>
            <a:ext cx="1708150" cy="863600"/>
          </a:xfrm>
        </p:spPr>
        <p:txBody>
          <a:bodyPr/>
          <a:lstStyle/>
          <a:p>
            <a:fld id="{F50A8151-C5AB-8E45-A75C-67C564198245}" type="datetime1">
              <a:rPr lang="nl-NL" smtClean="0"/>
              <a:t>27-03-2025</a:t>
            </a:fld>
            <a:endParaRPr lang="nl-NL" dirty="0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E7A6CBFD-6590-5CDD-4CD6-8128FD071835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1143001" y="5994400"/>
            <a:ext cx="2921000" cy="863600"/>
          </a:xfrm>
        </p:spPr>
        <p:txBody>
          <a:bodyPr/>
          <a:lstStyle/>
          <a:p>
            <a:r>
              <a:rPr lang="nl-NL"/>
              <a:t>Name of the Faculty or Research Institute</a:t>
            </a:r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94D6B6B2-8C62-E06B-C846-8F3E1DCFB3D7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431999" y="5994400"/>
            <a:ext cx="492233" cy="863599"/>
          </a:xfrm>
        </p:spPr>
        <p:txBody>
          <a:bodyPr/>
          <a:lstStyle/>
          <a:p>
            <a:fld id="{840C1E0B-154D-844F-9C3C-CB8827A7EAB0}" type="slidenum">
              <a:rPr lang="nl-NL" smtClean="0"/>
              <a:pPr/>
              <a:t>4</a:t>
            </a:fld>
            <a:endParaRPr lang="nl-NL"/>
          </a:p>
        </p:txBody>
      </p:sp>
      <p:sp>
        <p:nvSpPr>
          <p:cNvPr id="8" name="Titel 7">
            <a:extLst>
              <a:ext uri="{FF2B5EF4-FFF2-40B4-BE49-F238E27FC236}">
                <a16:creationId xmlns:a16="http://schemas.microsoft.com/office/drawing/2014/main" id="{2DADAF5D-75E6-C549-38E4-184C5FAA61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799" y="1"/>
            <a:ext cx="11329789" cy="1144800"/>
          </a:xfrm>
        </p:spPr>
        <p:txBody>
          <a:bodyPr/>
          <a:lstStyle/>
          <a:p>
            <a:r>
              <a:rPr lang="nl-NL" dirty="0" err="1"/>
              <a:t>Typography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6655034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>
            <a:extLst>
              <a:ext uri="{FF2B5EF4-FFF2-40B4-BE49-F238E27FC236}">
                <a16:creationId xmlns:a16="http://schemas.microsoft.com/office/drawing/2014/main" id="{1E526A9E-9B28-014B-E930-3016BADCEAB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nl-NL" err="1"/>
              <a:t>Heading</a:t>
            </a:r>
            <a:endParaRPr lang="nl-NL"/>
          </a:p>
          <a:p>
            <a:pPr lvl="1"/>
            <a:r>
              <a:rPr lang="nl-NL" err="1"/>
              <a:t>Lorem</a:t>
            </a:r>
            <a:r>
              <a:rPr lang="nl-NL"/>
              <a:t> </a:t>
            </a:r>
            <a:r>
              <a:rPr lang="nl-NL" err="1"/>
              <a:t>ipsum</a:t>
            </a:r>
            <a:r>
              <a:rPr lang="nl-NL"/>
              <a:t> </a:t>
            </a:r>
            <a:r>
              <a:rPr lang="nl-NL" err="1"/>
              <a:t>dolor</a:t>
            </a:r>
            <a:r>
              <a:rPr lang="nl-NL"/>
              <a:t> </a:t>
            </a:r>
            <a:r>
              <a:rPr lang="nl-NL" err="1"/>
              <a:t>sit</a:t>
            </a:r>
            <a:r>
              <a:rPr lang="nl-NL"/>
              <a:t> </a:t>
            </a:r>
            <a:r>
              <a:rPr lang="nl-NL" err="1"/>
              <a:t>amet</a:t>
            </a:r>
            <a:r>
              <a:rPr lang="nl-NL"/>
              <a:t>, </a:t>
            </a:r>
            <a:r>
              <a:rPr lang="nl-NL" err="1"/>
              <a:t>consectetuer</a:t>
            </a:r>
            <a:r>
              <a:rPr lang="nl-NL"/>
              <a:t> </a:t>
            </a:r>
            <a:r>
              <a:rPr lang="nl-NL" err="1"/>
              <a:t>adipiscing</a:t>
            </a:r>
            <a:r>
              <a:rPr lang="nl-NL"/>
              <a:t> </a:t>
            </a:r>
            <a:r>
              <a:rPr lang="nl-NL" err="1"/>
              <a:t>elit</a:t>
            </a:r>
            <a:r>
              <a:rPr lang="nl-NL"/>
              <a:t>. </a:t>
            </a:r>
            <a:r>
              <a:rPr lang="nl-NL" err="1"/>
              <a:t>Maecenas</a:t>
            </a:r>
            <a:r>
              <a:rPr lang="nl-NL"/>
              <a:t> </a:t>
            </a:r>
            <a:r>
              <a:rPr lang="nl-NL" err="1"/>
              <a:t>porttitor</a:t>
            </a:r>
            <a:r>
              <a:rPr lang="nl-NL"/>
              <a:t> </a:t>
            </a:r>
            <a:r>
              <a:rPr lang="nl-NL" err="1"/>
              <a:t>congue</a:t>
            </a:r>
            <a:r>
              <a:rPr lang="nl-NL"/>
              <a:t> massa. </a:t>
            </a:r>
            <a:r>
              <a:rPr lang="nl-NL" err="1"/>
              <a:t>Fusce</a:t>
            </a:r>
            <a:r>
              <a:rPr lang="nl-NL"/>
              <a:t> </a:t>
            </a:r>
            <a:r>
              <a:rPr lang="nl-NL" err="1"/>
              <a:t>posuere</a:t>
            </a:r>
            <a:r>
              <a:rPr lang="nl-NL"/>
              <a:t>, magna </a:t>
            </a:r>
            <a:r>
              <a:rPr lang="nl-NL" err="1"/>
              <a:t>sed</a:t>
            </a:r>
            <a:r>
              <a:rPr lang="nl-NL"/>
              <a:t> </a:t>
            </a:r>
            <a:r>
              <a:rPr lang="nl-NL" err="1"/>
              <a:t>pulvinar</a:t>
            </a:r>
            <a:r>
              <a:rPr lang="nl-NL"/>
              <a:t> </a:t>
            </a:r>
            <a:r>
              <a:rPr lang="nl-NL" err="1"/>
              <a:t>ultricies</a:t>
            </a:r>
            <a:r>
              <a:rPr lang="nl-NL"/>
              <a:t>, </a:t>
            </a:r>
            <a:r>
              <a:rPr lang="nl-NL" err="1"/>
              <a:t>purus</a:t>
            </a:r>
            <a:r>
              <a:rPr lang="nl-NL"/>
              <a:t> </a:t>
            </a:r>
            <a:r>
              <a:rPr lang="nl-NL" err="1"/>
              <a:t>lectus</a:t>
            </a:r>
            <a:r>
              <a:rPr lang="nl-NL"/>
              <a:t> </a:t>
            </a:r>
            <a:r>
              <a:rPr lang="nl-NL" err="1"/>
              <a:t>malesuada</a:t>
            </a:r>
            <a:r>
              <a:rPr lang="nl-NL"/>
              <a:t> libero, </a:t>
            </a:r>
            <a:r>
              <a:rPr lang="nl-NL" err="1"/>
              <a:t>sit</a:t>
            </a:r>
            <a:r>
              <a:rPr lang="nl-NL"/>
              <a:t> </a:t>
            </a:r>
            <a:r>
              <a:rPr lang="nl-NL" err="1"/>
              <a:t>amet</a:t>
            </a:r>
            <a:r>
              <a:rPr lang="nl-NL"/>
              <a:t> commodo magna eros </a:t>
            </a:r>
            <a:r>
              <a:rPr lang="nl-NL" err="1"/>
              <a:t>quis</a:t>
            </a:r>
            <a:r>
              <a:rPr lang="nl-NL"/>
              <a:t> </a:t>
            </a:r>
            <a:r>
              <a:rPr lang="nl-NL" err="1"/>
              <a:t>urna</a:t>
            </a:r>
            <a:r>
              <a:rPr lang="nl-NL"/>
              <a:t>.</a:t>
            </a:r>
          </a:p>
          <a:p>
            <a:pPr lvl="1"/>
            <a:r>
              <a:rPr lang="nl-NL" err="1"/>
              <a:t>Nunc</a:t>
            </a:r>
            <a:r>
              <a:rPr lang="nl-NL"/>
              <a:t> </a:t>
            </a:r>
            <a:r>
              <a:rPr lang="nl-NL" err="1"/>
              <a:t>viverra</a:t>
            </a:r>
            <a:r>
              <a:rPr lang="nl-NL"/>
              <a:t> </a:t>
            </a:r>
            <a:r>
              <a:rPr lang="nl-NL" err="1"/>
              <a:t>imperdiet</a:t>
            </a:r>
            <a:r>
              <a:rPr lang="nl-NL"/>
              <a:t> </a:t>
            </a:r>
            <a:r>
              <a:rPr lang="nl-NL" err="1"/>
              <a:t>enim</a:t>
            </a:r>
            <a:r>
              <a:rPr lang="nl-NL"/>
              <a:t>. </a:t>
            </a:r>
            <a:br>
              <a:rPr lang="nl-NL"/>
            </a:br>
            <a:r>
              <a:rPr lang="nl-NL" err="1"/>
              <a:t>Fusce</a:t>
            </a:r>
            <a:r>
              <a:rPr lang="nl-NL"/>
              <a:t> </a:t>
            </a:r>
            <a:r>
              <a:rPr lang="nl-NL" err="1"/>
              <a:t>est.</a:t>
            </a:r>
            <a:r>
              <a:rPr lang="nl-NL"/>
              <a:t> </a:t>
            </a:r>
            <a:r>
              <a:rPr lang="nl-NL" err="1"/>
              <a:t>Vivamus</a:t>
            </a:r>
            <a:r>
              <a:rPr lang="nl-NL"/>
              <a:t> a </a:t>
            </a:r>
            <a:r>
              <a:rPr lang="nl-NL" err="1"/>
              <a:t>tellus</a:t>
            </a:r>
            <a:r>
              <a:rPr lang="nl-NL"/>
              <a:t>.</a:t>
            </a:r>
          </a:p>
          <a:p>
            <a:endParaRPr lang="nl-NL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5C305C8C-0209-BE8C-4E28-D06E3C4F378D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229B51E3-BA69-E344-BF35-64CF6BD0F6ED}" type="datetime1">
              <a:rPr lang="nl-NL" smtClean="0"/>
              <a:t>27-03-2025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0EA99C3E-FC1E-C305-2679-5A5E3A9B4A0F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nl-NL"/>
              <a:t>Name of the Faculty or Research Institute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6E96E1CB-DB23-23FD-48C8-63DDB4C35AF7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40C1E0B-154D-844F-9C3C-CB8827A7EAB0}" type="slidenum">
              <a:rPr lang="nl-NL" smtClean="0"/>
              <a:pPr/>
              <a:t>5</a:t>
            </a:fld>
            <a:endParaRPr lang="nl-NL"/>
          </a:p>
        </p:txBody>
      </p:sp>
      <p:sp>
        <p:nvSpPr>
          <p:cNvPr id="6" name="Titel 5">
            <a:extLst>
              <a:ext uri="{FF2B5EF4-FFF2-40B4-BE49-F238E27FC236}">
                <a16:creationId xmlns:a16="http://schemas.microsoft.com/office/drawing/2014/main" id="{499524E1-96A9-57D7-B11B-07D51FD5A7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tekst 6">
            <a:extLst>
              <a:ext uri="{FF2B5EF4-FFF2-40B4-BE49-F238E27FC236}">
                <a16:creationId xmlns:a16="http://schemas.microsoft.com/office/drawing/2014/main" id="{E6E1FBB2-4508-37D5-19F1-23B32F61170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nl-NL" err="1"/>
              <a:t>Heading</a:t>
            </a:r>
            <a:endParaRPr lang="nl-NL"/>
          </a:p>
          <a:p>
            <a:pPr lvl="1"/>
            <a:r>
              <a:rPr lang="nl-NL" err="1"/>
              <a:t>Lorem</a:t>
            </a:r>
            <a:r>
              <a:rPr lang="nl-NL"/>
              <a:t> </a:t>
            </a:r>
            <a:r>
              <a:rPr lang="nl-NL" err="1"/>
              <a:t>ipsum</a:t>
            </a:r>
            <a:r>
              <a:rPr lang="nl-NL"/>
              <a:t> </a:t>
            </a:r>
            <a:r>
              <a:rPr lang="nl-NL" err="1"/>
              <a:t>dolor</a:t>
            </a:r>
            <a:r>
              <a:rPr lang="nl-NL"/>
              <a:t> </a:t>
            </a:r>
            <a:r>
              <a:rPr lang="nl-NL" err="1"/>
              <a:t>sit</a:t>
            </a:r>
            <a:r>
              <a:rPr lang="nl-NL"/>
              <a:t> </a:t>
            </a:r>
            <a:r>
              <a:rPr lang="nl-NL" err="1"/>
              <a:t>amet</a:t>
            </a:r>
            <a:r>
              <a:rPr lang="nl-NL"/>
              <a:t>, </a:t>
            </a:r>
            <a:r>
              <a:rPr lang="nl-NL" err="1"/>
              <a:t>consectetuer</a:t>
            </a:r>
            <a:r>
              <a:rPr lang="nl-NL"/>
              <a:t> </a:t>
            </a:r>
            <a:r>
              <a:rPr lang="nl-NL" err="1"/>
              <a:t>adipiscing</a:t>
            </a:r>
            <a:r>
              <a:rPr lang="nl-NL"/>
              <a:t> </a:t>
            </a:r>
            <a:r>
              <a:rPr lang="nl-NL" err="1"/>
              <a:t>elit</a:t>
            </a:r>
            <a:r>
              <a:rPr lang="nl-NL"/>
              <a:t>. </a:t>
            </a:r>
            <a:r>
              <a:rPr lang="nl-NL" err="1"/>
              <a:t>Maecenas</a:t>
            </a:r>
            <a:r>
              <a:rPr lang="nl-NL"/>
              <a:t> </a:t>
            </a:r>
            <a:r>
              <a:rPr lang="nl-NL" err="1"/>
              <a:t>porttitor</a:t>
            </a:r>
            <a:r>
              <a:rPr lang="nl-NL"/>
              <a:t> </a:t>
            </a:r>
            <a:r>
              <a:rPr lang="nl-NL" err="1"/>
              <a:t>congue</a:t>
            </a:r>
            <a:r>
              <a:rPr lang="nl-NL"/>
              <a:t> massa. </a:t>
            </a:r>
            <a:r>
              <a:rPr lang="nl-NL" err="1"/>
              <a:t>Fusce</a:t>
            </a:r>
            <a:r>
              <a:rPr lang="nl-NL"/>
              <a:t> </a:t>
            </a:r>
            <a:r>
              <a:rPr lang="nl-NL" err="1"/>
              <a:t>posuere</a:t>
            </a:r>
            <a:r>
              <a:rPr lang="nl-NL"/>
              <a:t>, magna </a:t>
            </a:r>
            <a:r>
              <a:rPr lang="nl-NL" err="1"/>
              <a:t>sed</a:t>
            </a:r>
            <a:r>
              <a:rPr lang="nl-NL"/>
              <a:t> </a:t>
            </a:r>
            <a:r>
              <a:rPr lang="nl-NL" err="1"/>
              <a:t>pulvinar</a:t>
            </a:r>
            <a:r>
              <a:rPr lang="nl-NL"/>
              <a:t> </a:t>
            </a:r>
            <a:r>
              <a:rPr lang="nl-NL" err="1"/>
              <a:t>ultricies</a:t>
            </a:r>
            <a:r>
              <a:rPr lang="nl-NL"/>
              <a:t>, </a:t>
            </a:r>
            <a:r>
              <a:rPr lang="nl-NL" err="1"/>
              <a:t>purus</a:t>
            </a:r>
            <a:r>
              <a:rPr lang="nl-NL"/>
              <a:t> </a:t>
            </a:r>
            <a:r>
              <a:rPr lang="nl-NL" err="1"/>
              <a:t>lectus</a:t>
            </a:r>
            <a:r>
              <a:rPr lang="nl-NL"/>
              <a:t> </a:t>
            </a:r>
            <a:r>
              <a:rPr lang="nl-NL" err="1"/>
              <a:t>malesuada</a:t>
            </a:r>
            <a:r>
              <a:rPr lang="nl-NL"/>
              <a:t> libero, </a:t>
            </a:r>
            <a:r>
              <a:rPr lang="nl-NL" err="1"/>
              <a:t>sit</a:t>
            </a:r>
            <a:r>
              <a:rPr lang="nl-NL"/>
              <a:t> </a:t>
            </a:r>
            <a:r>
              <a:rPr lang="nl-NL" err="1"/>
              <a:t>amet</a:t>
            </a:r>
            <a:r>
              <a:rPr lang="nl-NL"/>
              <a:t> commodo magna eros </a:t>
            </a:r>
            <a:r>
              <a:rPr lang="nl-NL" err="1"/>
              <a:t>quis</a:t>
            </a:r>
            <a:r>
              <a:rPr lang="nl-NL"/>
              <a:t> </a:t>
            </a:r>
            <a:r>
              <a:rPr lang="nl-NL" err="1"/>
              <a:t>urna</a:t>
            </a:r>
            <a:r>
              <a:rPr lang="nl-NL"/>
              <a:t>.</a:t>
            </a:r>
          </a:p>
          <a:p>
            <a:pPr lvl="1"/>
            <a:r>
              <a:rPr lang="nl-NL" err="1"/>
              <a:t>Nunc</a:t>
            </a:r>
            <a:r>
              <a:rPr lang="nl-NL"/>
              <a:t> </a:t>
            </a:r>
            <a:r>
              <a:rPr lang="nl-NL" err="1"/>
              <a:t>viverra</a:t>
            </a:r>
            <a:r>
              <a:rPr lang="nl-NL"/>
              <a:t> </a:t>
            </a:r>
            <a:r>
              <a:rPr lang="nl-NL" err="1"/>
              <a:t>imperdiet</a:t>
            </a:r>
            <a:r>
              <a:rPr lang="nl-NL"/>
              <a:t> </a:t>
            </a:r>
            <a:r>
              <a:rPr lang="nl-NL" err="1"/>
              <a:t>enim</a:t>
            </a:r>
            <a:r>
              <a:rPr lang="nl-NL"/>
              <a:t>. </a:t>
            </a:r>
            <a:br>
              <a:rPr lang="nl-NL"/>
            </a:br>
            <a:r>
              <a:rPr lang="nl-NL" err="1"/>
              <a:t>Fusce</a:t>
            </a:r>
            <a:r>
              <a:rPr lang="nl-NL"/>
              <a:t> </a:t>
            </a:r>
            <a:r>
              <a:rPr lang="nl-NL" err="1"/>
              <a:t>est.</a:t>
            </a:r>
            <a:r>
              <a:rPr lang="nl-NL"/>
              <a:t> </a:t>
            </a:r>
            <a:r>
              <a:rPr lang="nl-NL" err="1"/>
              <a:t>Vivamus</a:t>
            </a:r>
            <a:r>
              <a:rPr lang="nl-NL"/>
              <a:t> a </a:t>
            </a:r>
            <a:r>
              <a:rPr lang="nl-NL" err="1"/>
              <a:t>tellus</a:t>
            </a:r>
            <a:r>
              <a:rPr lang="nl-NL"/>
              <a:t>.</a:t>
            </a:r>
          </a:p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792848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hink-cell data - do not delete" hidden="1">
            <a:extLst>
              <a:ext uri="{FF2B5EF4-FFF2-40B4-BE49-F238E27FC236}">
                <a16:creationId xmlns:a16="http://schemas.microsoft.com/office/drawing/2014/main" id="{3744EB00-3455-6AA3-90AD-6E1AC12AD14D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14388376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59" imgH="355" progId="TCLayout.ActiveDocument.1">
                  <p:embed/>
                </p:oleObj>
              </mc:Choice>
              <mc:Fallback>
                <p:oleObj name="think-cell Slide" r:id="rId3" imgW="359" imgH="355" progId="TCLayout.ActiveDocument.1">
                  <p:embed/>
                  <p:pic>
                    <p:nvPicPr>
                      <p:cNvPr id="6" name="think-cell data - do not delete" hidden="1">
                        <a:extLst>
                          <a:ext uri="{FF2B5EF4-FFF2-40B4-BE49-F238E27FC236}">
                            <a16:creationId xmlns:a16="http://schemas.microsoft.com/office/drawing/2014/main" id="{3744EB00-3455-6AA3-90AD-6E1AC12AD14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2D07FCFD-E0B3-379B-0B6C-01AC15A02A62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2F5C3875-E40B-BE48-9C62-A045AE550D0B}" type="datetime1">
              <a:rPr lang="nl-NL" smtClean="0"/>
              <a:t>27-03-2025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CAF62A03-A28D-80B7-C7A7-8DA024D4521C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nl-NL"/>
              <a:t>Name of the Faculty or Research Institute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2FEB705C-9A99-8185-2E31-68E3136E41B3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40C1E0B-154D-844F-9C3C-CB8827A7EAB0}" type="slidenum">
              <a:rPr lang="nl-NL" smtClean="0"/>
              <a:pPr/>
              <a:t>6</a:t>
            </a:fld>
            <a:endParaRPr lang="nl-NL"/>
          </a:p>
        </p:txBody>
      </p:sp>
      <p:sp>
        <p:nvSpPr>
          <p:cNvPr id="9" name="Titel 8">
            <a:extLst>
              <a:ext uri="{FF2B5EF4-FFF2-40B4-BE49-F238E27FC236}">
                <a16:creationId xmlns:a16="http://schemas.microsoft.com/office/drawing/2014/main" id="{05C2B8D9-7867-E183-0FCD-04047B673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/>
          <a:lstStyle/>
          <a:p>
            <a:r>
              <a:rPr lang="en-GB" dirty="0"/>
              <a:t>Table</a:t>
            </a:r>
          </a:p>
        </p:txBody>
      </p:sp>
      <p:sp>
        <p:nvSpPr>
          <p:cNvPr id="11" name="Tijdelijke aanduiding voor tekst 10">
            <a:extLst>
              <a:ext uri="{FF2B5EF4-FFF2-40B4-BE49-F238E27FC236}">
                <a16:creationId xmlns:a16="http://schemas.microsoft.com/office/drawing/2014/main" id="{D948DD27-B7DF-30E9-29B7-27C919E1895F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0" name="Tijdelijke aanduiding voor tabel 9">
            <a:extLst>
              <a:ext uri="{FF2B5EF4-FFF2-40B4-BE49-F238E27FC236}">
                <a16:creationId xmlns:a16="http://schemas.microsoft.com/office/drawing/2014/main" id="{595878CA-62C0-1102-2EC5-BF4887401A7B}"/>
              </a:ext>
            </a:extLst>
          </p:cNvPr>
          <p:cNvSpPr>
            <a:spLocks noGrp="1"/>
          </p:cNvSpPr>
          <p:nvPr>
            <p:ph type="tbl" sz="quarter" idx="17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7968731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el 8">
            <a:extLst>
              <a:ext uri="{FF2B5EF4-FFF2-40B4-BE49-F238E27FC236}">
                <a16:creationId xmlns:a16="http://schemas.microsoft.com/office/drawing/2014/main" id="{D9227A0A-7E83-4946-DE8B-96E324DA5CE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431799" y="1"/>
            <a:ext cx="11329789" cy="1144800"/>
          </a:xfrm>
        </p:spPr>
        <p:txBody>
          <a:bodyPr/>
          <a:lstStyle/>
          <a:p>
            <a:r>
              <a:rPr lang="nl-NL"/>
              <a:t>Titel</a:t>
            </a:r>
          </a:p>
        </p:txBody>
      </p:sp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92EC5A30-4251-3052-2A0F-E391AA5E01E1}"/>
              </a:ext>
            </a:extLst>
          </p:cNvPr>
          <p:cNvSpPr>
            <a:spLocks noGrp="1"/>
          </p:cNvSpPr>
          <p:nvPr>
            <p:ph type="dt" sz="half" idx="18"/>
          </p:nvPr>
        </p:nvSpPr>
        <p:spPr>
          <a:xfrm>
            <a:off x="4279900" y="5994400"/>
            <a:ext cx="1708150" cy="863600"/>
          </a:xfrm>
        </p:spPr>
        <p:txBody>
          <a:bodyPr/>
          <a:lstStyle/>
          <a:p>
            <a:fld id="{79ACF881-B198-1041-A5AA-F5F6197E2AD7}" type="datetime1">
              <a:rPr lang="nl-NL" smtClean="0"/>
              <a:t>27-03-2025</a:t>
            </a:fld>
            <a:endParaRPr lang="nl-NL"/>
          </a:p>
        </p:txBody>
      </p:sp>
      <p:sp>
        <p:nvSpPr>
          <p:cNvPr id="7" name="Tijdelijke aanduiding voor voettekst 6">
            <a:extLst>
              <a:ext uri="{FF2B5EF4-FFF2-40B4-BE49-F238E27FC236}">
                <a16:creationId xmlns:a16="http://schemas.microsoft.com/office/drawing/2014/main" id="{7869E1F8-A18A-B559-17C5-E7EE30DA1C7C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>
          <a:xfrm>
            <a:off x="1143001" y="5994400"/>
            <a:ext cx="2921000" cy="863600"/>
          </a:xfrm>
        </p:spPr>
        <p:txBody>
          <a:bodyPr/>
          <a:lstStyle/>
          <a:p>
            <a:r>
              <a:rPr lang="en-GB"/>
              <a:t>Name of the Faculty or Research Institute</a:t>
            </a:r>
            <a:endParaRPr lang="nl-NL"/>
          </a:p>
        </p:txBody>
      </p:sp>
      <p:sp>
        <p:nvSpPr>
          <p:cNvPr id="8" name="Tijdelijke aanduiding voor dianummer 7">
            <a:extLst>
              <a:ext uri="{FF2B5EF4-FFF2-40B4-BE49-F238E27FC236}">
                <a16:creationId xmlns:a16="http://schemas.microsoft.com/office/drawing/2014/main" id="{2ADCA5B9-F04F-02E9-0CB5-B53D523259FF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>
          <a:xfrm>
            <a:off x="431999" y="5994400"/>
            <a:ext cx="492233" cy="863599"/>
          </a:xfrm>
        </p:spPr>
        <p:txBody>
          <a:bodyPr/>
          <a:lstStyle/>
          <a:p>
            <a:fld id="{840C1E0B-154D-844F-9C3C-CB8827A7EAB0}" type="slidenum">
              <a:rPr lang="nl-NL" smtClean="0"/>
              <a:pPr/>
              <a:t>7</a:t>
            </a:fld>
            <a:r>
              <a:rPr lang="nl-NL"/>
              <a:t> </a:t>
            </a:r>
          </a:p>
        </p:txBody>
      </p:sp>
      <p:sp>
        <p:nvSpPr>
          <p:cNvPr id="11" name="Tijdelijke aanduiding voor tekst 10">
            <a:extLst>
              <a:ext uri="{FF2B5EF4-FFF2-40B4-BE49-F238E27FC236}">
                <a16:creationId xmlns:a16="http://schemas.microsoft.com/office/drawing/2014/main" id="{EE4C024B-6721-C226-D2F6-53EC6671E868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Placeholder 5" descr="A group of people standing next to a railing&#10;&#10;AI-generated content may be incorrect.">
            <a:extLst>
              <a:ext uri="{FF2B5EF4-FFF2-40B4-BE49-F238E27FC236}">
                <a16:creationId xmlns:a16="http://schemas.microsoft.com/office/drawing/2014/main" id="{C2690796-73DA-4839-D3EB-11C52ADC0AD2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3"/>
          <a:srcRect t="6000" b="6000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9286275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B209AE-37CA-F51A-4023-A8D39E6F4F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el 8">
            <a:extLst>
              <a:ext uri="{FF2B5EF4-FFF2-40B4-BE49-F238E27FC236}">
                <a16:creationId xmlns:a16="http://schemas.microsoft.com/office/drawing/2014/main" id="{08468AF9-93DB-4F5A-956A-CBFA8AD6594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431799" y="1"/>
            <a:ext cx="11329789" cy="1144800"/>
          </a:xfrm>
        </p:spPr>
        <p:txBody>
          <a:bodyPr/>
          <a:lstStyle/>
          <a:p>
            <a:r>
              <a:rPr lang="nl-NL"/>
              <a:t>Titel</a:t>
            </a:r>
          </a:p>
        </p:txBody>
      </p:sp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76910A24-5CCD-06E0-D178-FF124165E56A}"/>
              </a:ext>
            </a:extLst>
          </p:cNvPr>
          <p:cNvSpPr>
            <a:spLocks noGrp="1"/>
          </p:cNvSpPr>
          <p:nvPr>
            <p:ph type="dt" sz="half" idx="18"/>
          </p:nvPr>
        </p:nvSpPr>
        <p:spPr>
          <a:xfrm>
            <a:off x="4279900" y="5994400"/>
            <a:ext cx="1708150" cy="863600"/>
          </a:xfrm>
        </p:spPr>
        <p:txBody>
          <a:bodyPr/>
          <a:lstStyle/>
          <a:p>
            <a:fld id="{C2597186-C78A-9143-8678-092487E78DAC}" type="datetime1">
              <a:rPr lang="nl-NL" smtClean="0"/>
              <a:t>27-03-2025</a:t>
            </a:fld>
            <a:endParaRPr lang="nl-NL"/>
          </a:p>
        </p:txBody>
      </p:sp>
      <p:sp>
        <p:nvSpPr>
          <p:cNvPr id="7" name="Tijdelijke aanduiding voor voettekst 6">
            <a:extLst>
              <a:ext uri="{FF2B5EF4-FFF2-40B4-BE49-F238E27FC236}">
                <a16:creationId xmlns:a16="http://schemas.microsoft.com/office/drawing/2014/main" id="{F564D759-A48B-17DB-5302-A3B610007C1B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>
          <a:xfrm>
            <a:off x="1143001" y="5994400"/>
            <a:ext cx="2921000" cy="863600"/>
          </a:xfrm>
        </p:spPr>
        <p:txBody>
          <a:bodyPr/>
          <a:lstStyle/>
          <a:p>
            <a:r>
              <a:rPr lang="en-GB"/>
              <a:t>Name of the Faculty or Research Institute</a:t>
            </a:r>
            <a:endParaRPr lang="nl-NL"/>
          </a:p>
        </p:txBody>
      </p:sp>
      <p:sp>
        <p:nvSpPr>
          <p:cNvPr id="8" name="Tijdelijke aanduiding voor dianummer 7">
            <a:extLst>
              <a:ext uri="{FF2B5EF4-FFF2-40B4-BE49-F238E27FC236}">
                <a16:creationId xmlns:a16="http://schemas.microsoft.com/office/drawing/2014/main" id="{FA8608EE-B4F8-8004-0E19-C9840E73B7E5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>
          <a:xfrm>
            <a:off x="431999" y="5994400"/>
            <a:ext cx="492233" cy="863599"/>
          </a:xfrm>
        </p:spPr>
        <p:txBody>
          <a:bodyPr/>
          <a:lstStyle/>
          <a:p>
            <a:fld id="{840C1E0B-154D-844F-9C3C-CB8827A7EAB0}" type="slidenum">
              <a:rPr lang="nl-NL" smtClean="0"/>
              <a:pPr/>
              <a:t>8</a:t>
            </a:fld>
            <a:r>
              <a:rPr lang="nl-NL"/>
              <a:t> </a:t>
            </a:r>
          </a:p>
        </p:txBody>
      </p:sp>
      <p:sp>
        <p:nvSpPr>
          <p:cNvPr id="25" name="Tijdelijke aanduiding voor tekst 24">
            <a:extLst>
              <a:ext uri="{FF2B5EF4-FFF2-40B4-BE49-F238E27FC236}">
                <a16:creationId xmlns:a16="http://schemas.microsoft.com/office/drawing/2014/main" id="{EA973C6F-F206-580E-19D3-0555AB47593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4" name="Picture Placeholder 13" descr="A group of people sitting at a table&#10;&#10;AI-generated content may be incorrect.">
            <a:extLst>
              <a:ext uri="{FF2B5EF4-FFF2-40B4-BE49-F238E27FC236}">
                <a16:creationId xmlns:a16="http://schemas.microsoft.com/office/drawing/2014/main" id="{2EAF021B-1751-B17A-A3DE-E64B6AD9D1F5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2"/>
          <a:srcRect t="5657" b="565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4972458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Placeholder 17" descr="A group of people sitting on a bench&#10;&#10;AI-generated content may be incorrect.">
            <a:extLst>
              <a:ext uri="{FF2B5EF4-FFF2-40B4-BE49-F238E27FC236}">
                <a16:creationId xmlns:a16="http://schemas.microsoft.com/office/drawing/2014/main" id="{B5DACCEC-07D3-8A04-D1DE-B94404D8C2C2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3"/>
          <a:srcRect t="7872" b="7872"/>
          <a:stretch>
            <a:fillRect/>
          </a:stretch>
        </p:blipFill>
        <p:spPr>
          <a:xfrm>
            <a:off x="0" y="0"/>
            <a:ext cx="12193588" cy="6858000"/>
          </a:xfrm>
        </p:spPr>
      </p:pic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B37DB1AA-79AC-E74C-AC00-3643E2F86A6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blipFill dpi="0" rotWithShape="1">
            <a:blip r:embed="rId4"/>
            <a:srcRect/>
            <a:tile tx="0" ty="0" sx="100000" sy="100000" flip="none" algn="tr"/>
          </a:blipFill>
        </p:spPr>
        <p:txBody>
          <a:bodyPr/>
          <a:lstStyle/>
          <a:p>
            <a:r>
              <a:rPr lang="en-GB" dirty="0"/>
              <a:t>Caption</a:t>
            </a:r>
          </a:p>
          <a:p>
            <a:pPr lvl="1"/>
            <a:r>
              <a:rPr lang="en-GB" dirty="0"/>
              <a:t>Send image to the back. </a:t>
            </a:r>
          </a:p>
        </p:txBody>
      </p:sp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B682092A-8AB6-13EE-92E7-AC28EB74B382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D872E1F2-7833-CE42-B70B-3227548430E7}" type="datetime1">
              <a:rPr lang="nl-NL" smtClean="0"/>
              <a:t>27-03-2025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FBAF724B-83AC-0DA7-58AB-2630EC3E7696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/>
              <a:t>Name of the Faculty or Research Institute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BCB3ADBA-947C-8223-155D-CE49551C4FD7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40C1E0B-154D-844F-9C3C-CB8827A7EAB0}" type="slidenum">
              <a:rPr lang="nl-NL" smtClean="0"/>
              <a:pPr/>
              <a:t>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633096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>
            <a:extLst>
              <a:ext uri="{FF2B5EF4-FFF2-40B4-BE49-F238E27FC236}">
                <a16:creationId xmlns:a16="http://schemas.microsoft.com/office/drawing/2014/main" id="{AFF0B962-E310-2E16-50A1-8E41A8F40466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408E82E4-8DDB-998F-2BB5-8D993F06607F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A4BC499F-437F-6DD9-AD49-13232C39DFBE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8128000" y="1576388"/>
            <a:ext cx="3633589" cy="4418013"/>
          </a:xfrm>
        </p:spPr>
        <p:txBody>
          <a:bodyPr/>
          <a:lstStyle/>
          <a:p>
            <a:endParaRPr lang="nl-NL"/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3249A28F-C92C-FD93-73DB-9D32ABE163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atum 5">
            <a:extLst>
              <a:ext uri="{FF2B5EF4-FFF2-40B4-BE49-F238E27FC236}">
                <a16:creationId xmlns:a16="http://schemas.microsoft.com/office/drawing/2014/main" id="{0EFFA0B2-C735-F96E-20A4-19E0A46BA927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926D200-9687-184E-8A71-2B898EA49D0B}" type="datetime1">
              <a:rPr lang="nl-NL" smtClean="0"/>
              <a:t>27-03-2025</a:t>
            </a:fld>
            <a:endParaRPr lang="nl-NL"/>
          </a:p>
        </p:txBody>
      </p:sp>
      <p:sp>
        <p:nvSpPr>
          <p:cNvPr id="7" name="Tijdelijke aanduiding voor voettekst 6">
            <a:extLst>
              <a:ext uri="{FF2B5EF4-FFF2-40B4-BE49-F238E27FC236}">
                <a16:creationId xmlns:a16="http://schemas.microsoft.com/office/drawing/2014/main" id="{DA38707F-7B4F-039A-7264-DFA72640D60E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nl-NL"/>
              <a:t>Name of the Faculty or Research Institute</a:t>
            </a:r>
          </a:p>
        </p:txBody>
      </p:sp>
      <p:sp>
        <p:nvSpPr>
          <p:cNvPr id="8" name="Tijdelijke aanduiding voor dianummer 7">
            <a:extLst>
              <a:ext uri="{FF2B5EF4-FFF2-40B4-BE49-F238E27FC236}">
                <a16:creationId xmlns:a16="http://schemas.microsoft.com/office/drawing/2014/main" id="{B8453CCB-C379-E790-3B03-E599A91BB46B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40C1E0B-154D-844F-9C3C-CB8827A7EAB0}" type="slidenum">
              <a:rPr lang="nl-NL" smtClean="0"/>
              <a:pPr/>
              <a:t>10</a:t>
            </a:fld>
            <a:endParaRPr lang="nl-NL"/>
          </a:p>
        </p:txBody>
      </p:sp>
      <p:sp>
        <p:nvSpPr>
          <p:cNvPr id="9" name="Tijdelijke aanduiding voor tekst 8">
            <a:extLst>
              <a:ext uri="{FF2B5EF4-FFF2-40B4-BE49-F238E27FC236}">
                <a16:creationId xmlns:a16="http://schemas.microsoft.com/office/drawing/2014/main" id="{98299F89-09EB-7381-CBCF-860DD147635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10" name="Tijdelijke aanduiding voor tekst 9">
            <a:extLst>
              <a:ext uri="{FF2B5EF4-FFF2-40B4-BE49-F238E27FC236}">
                <a16:creationId xmlns:a16="http://schemas.microsoft.com/office/drawing/2014/main" id="{95275FEA-D42E-042C-9C95-AADDD257071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11" name="Tijdelijke aanduiding voor tekst 10">
            <a:extLst>
              <a:ext uri="{FF2B5EF4-FFF2-40B4-BE49-F238E27FC236}">
                <a16:creationId xmlns:a16="http://schemas.microsoft.com/office/drawing/2014/main" id="{A74F3A04-9738-8892-AA54-9978D2326B1A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12" name="Tijdelijke aanduiding voor tekst 11">
            <a:extLst>
              <a:ext uri="{FF2B5EF4-FFF2-40B4-BE49-F238E27FC236}">
                <a16:creationId xmlns:a16="http://schemas.microsoft.com/office/drawing/2014/main" id="{31754F4D-B5E5-1293-F51D-F5BB734DA76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13" name="Tijdelijke aanduiding voor afbeelding 12">
            <a:extLst>
              <a:ext uri="{FF2B5EF4-FFF2-40B4-BE49-F238E27FC236}">
                <a16:creationId xmlns:a16="http://schemas.microsoft.com/office/drawing/2014/main" id="{DD83E2C6-532E-8723-8CA3-41D7F70EAD4A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14" name="Tijdelijke aanduiding voor tekst 13">
            <a:extLst>
              <a:ext uri="{FF2B5EF4-FFF2-40B4-BE49-F238E27FC236}">
                <a16:creationId xmlns:a16="http://schemas.microsoft.com/office/drawing/2014/main" id="{47501E98-6D5D-3357-B5EA-6C1A63808BE6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15" name="Tijdelijke aanduiding voor tekst 14">
            <a:extLst>
              <a:ext uri="{FF2B5EF4-FFF2-40B4-BE49-F238E27FC236}">
                <a16:creationId xmlns:a16="http://schemas.microsoft.com/office/drawing/2014/main" id="{1577CD16-8FF9-EFE2-A1CE-0A521A76D3FA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16" name="Tijdelijke aanduiding voor tekst 15">
            <a:extLst>
              <a:ext uri="{FF2B5EF4-FFF2-40B4-BE49-F238E27FC236}">
                <a16:creationId xmlns:a16="http://schemas.microsoft.com/office/drawing/2014/main" id="{07170067-C15E-A029-19DD-85A3599DDFF5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17" name="Tijdelijke aanduiding voor tekst 16">
            <a:extLst>
              <a:ext uri="{FF2B5EF4-FFF2-40B4-BE49-F238E27FC236}">
                <a16:creationId xmlns:a16="http://schemas.microsoft.com/office/drawing/2014/main" id="{4101E308-4925-1CDD-7B0C-EF889FE89C5B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18" name="Tijdelijke aanduiding voor afbeelding 17">
            <a:extLst>
              <a:ext uri="{FF2B5EF4-FFF2-40B4-BE49-F238E27FC236}">
                <a16:creationId xmlns:a16="http://schemas.microsoft.com/office/drawing/2014/main" id="{11C7D6A6-2A1E-2147-570C-5B8AE3625746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19" name="Tijdelijke aanduiding voor tekst 18">
            <a:extLst>
              <a:ext uri="{FF2B5EF4-FFF2-40B4-BE49-F238E27FC236}">
                <a16:creationId xmlns:a16="http://schemas.microsoft.com/office/drawing/2014/main" id="{7BCC9008-D02D-399F-CF7C-86DCA4F52651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20" name="Tijdelijke aanduiding voor tekst 19">
            <a:extLst>
              <a:ext uri="{FF2B5EF4-FFF2-40B4-BE49-F238E27FC236}">
                <a16:creationId xmlns:a16="http://schemas.microsoft.com/office/drawing/2014/main" id="{61CDE456-8074-FC62-4C0B-F8AC1DA9180C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21" name="Tijdelijke aanduiding voor tekst 20">
            <a:extLst>
              <a:ext uri="{FF2B5EF4-FFF2-40B4-BE49-F238E27FC236}">
                <a16:creationId xmlns:a16="http://schemas.microsoft.com/office/drawing/2014/main" id="{EB51BF44-BE4A-0868-0F4E-FBCF9CB75710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22" name="Tijdelijke aanduiding voor tekst 21">
            <a:extLst>
              <a:ext uri="{FF2B5EF4-FFF2-40B4-BE49-F238E27FC236}">
                <a16:creationId xmlns:a16="http://schemas.microsoft.com/office/drawing/2014/main" id="{B871DE58-1BF2-D184-9B92-95BD0E98E8F7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23" name="Tijdelijke aanduiding voor afbeelding 22">
            <a:extLst>
              <a:ext uri="{FF2B5EF4-FFF2-40B4-BE49-F238E27FC236}">
                <a16:creationId xmlns:a16="http://schemas.microsoft.com/office/drawing/2014/main" id="{F3BD8421-A675-0656-21F8-DA8672BE1701}"/>
              </a:ext>
            </a:extLst>
          </p:cNvPr>
          <p:cNvSpPr>
            <a:spLocks noGrp="1"/>
          </p:cNvSpPr>
          <p:nvPr>
            <p:ph type="pic" sz="quarter" idx="33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24" name="Tijdelijke aanduiding voor tekst 23">
            <a:extLst>
              <a:ext uri="{FF2B5EF4-FFF2-40B4-BE49-F238E27FC236}">
                <a16:creationId xmlns:a16="http://schemas.microsoft.com/office/drawing/2014/main" id="{21425670-4921-6729-1BE9-B6428F13CF4E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25" name="Tijdelijke aanduiding voor tekst 24">
            <a:extLst>
              <a:ext uri="{FF2B5EF4-FFF2-40B4-BE49-F238E27FC236}">
                <a16:creationId xmlns:a16="http://schemas.microsoft.com/office/drawing/2014/main" id="{AF56D047-ADE1-DBBF-9154-FC2AB736AF56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26" name="Tijdelijke aanduiding voor tekst 25">
            <a:extLst>
              <a:ext uri="{FF2B5EF4-FFF2-40B4-BE49-F238E27FC236}">
                <a16:creationId xmlns:a16="http://schemas.microsoft.com/office/drawing/2014/main" id="{C57D42BC-B2E5-E23A-16F9-4475DE05745B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739505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5539CC8C-765A-8841-9702-300428D8E82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42800" y="442800"/>
            <a:ext cx="11307988" cy="5972400"/>
          </a:xfrm>
        </p:spPr>
        <p:txBody>
          <a:bodyPr/>
          <a:lstStyle/>
          <a:p>
            <a:r>
              <a:rPr lang="en-GB"/>
              <a:t>White text on blue background</a:t>
            </a:r>
          </a:p>
          <a:p>
            <a:r>
              <a:rPr lang="en-GB"/>
              <a:t>Use for chapter title or quote</a:t>
            </a:r>
          </a:p>
        </p:txBody>
      </p:sp>
      <p:sp>
        <p:nvSpPr>
          <p:cNvPr id="6" name="Tekstvak 5">
            <a:extLst>
              <a:ext uri="{FF2B5EF4-FFF2-40B4-BE49-F238E27FC236}">
                <a16:creationId xmlns:a16="http://schemas.microsoft.com/office/drawing/2014/main" id="{A87D9100-6013-D84C-9123-A0198041AEBD}"/>
              </a:ext>
            </a:extLst>
          </p:cNvPr>
          <p:cNvSpPr txBox="1"/>
          <p:nvPr/>
        </p:nvSpPr>
        <p:spPr>
          <a:xfrm>
            <a:off x="9570027" y="3595255"/>
            <a:ext cx="0" cy="0"/>
          </a:xfrm>
          <a:prstGeom prst="rect">
            <a:avLst/>
          </a:prstGeom>
          <a:solidFill>
            <a:schemeClr val="bg1"/>
          </a:solidFill>
          <a:effectLst>
            <a:outerShdw blurRad="254000" dist="127000" dir="2700000" algn="ctr" rotWithShape="0">
              <a:schemeClr val="tx1">
                <a:alpha val="5000"/>
              </a:schemeClr>
            </a:outerShdw>
          </a:effectLst>
        </p:spPr>
        <p:txBody>
          <a:bodyPr wrap="none" lIns="360000" tIns="360000" rIns="360000" bIns="360000" rtlCol="0">
            <a:noAutofit/>
          </a:bodyPr>
          <a:lstStyle/>
          <a:p>
            <a:pPr algn="l"/>
            <a:endParaRPr lang="en-GB" sz="2400">
              <a:solidFill>
                <a:srgbClr val="005CA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09335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170682-094D-6C89-A165-19F50033A0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506E6A-18F2-5345-0E67-0114E00810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799" y="1"/>
            <a:ext cx="11329789" cy="1144800"/>
          </a:xfrm>
        </p:spPr>
        <p:txBody>
          <a:bodyPr/>
          <a:lstStyle/>
          <a:p>
            <a:r>
              <a:rPr lang="en-GB" dirty="0"/>
              <a:t>Sample graph to edit</a:t>
            </a:r>
          </a:p>
        </p:txBody>
      </p:sp>
      <p:sp>
        <p:nvSpPr>
          <p:cNvPr id="6" name="Tijdelijke aanduiding voor datum 5">
            <a:extLst>
              <a:ext uri="{FF2B5EF4-FFF2-40B4-BE49-F238E27FC236}">
                <a16:creationId xmlns:a16="http://schemas.microsoft.com/office/drawing/2014/main" id="{CF5F498E-3553-6114-E36A-DC9575571E99}"/>
              </a:ext>
            </a:extLst>
          </p:cNvPr>
          <p:cNvSpPr>
            <a:spLocks noGrp="1"/>
          </p:cNvSpPr>
          <p:nvPr>
            <p:ph type="dt" sz="half" idx="18"/>
          </p:nvPr>
        </p:nvSpPr>
        <p:spPr>
          <a:xfrm>
            <a:off x="4279900" y="5994400"/>
            <a:ext cx="1708150" cy="863600"/>
          </a:xfrm>
        </p:spPr>
        <p:txBody>
          <a:bodyPr/>
          <a:lstStyle/>
          <a:p>
            <a:fld id="{2CC6078E-D5B3-2B47-946C-C9AA8E914552}" type="datetime1">
              <a:rPr lang="nl-NL" smtClean="0"/>
              <a:t>27-03-2025</a:t>
            </a:fld>
            <a:endParaRPr lang="nl-NL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014B95-A3B0-DF45-B47C-5EABC4FC92A4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>
          <a:xfrm>
            <a:off x="1143001" y="5994400"/>
            <a:ext cx="2921000" cy="863600"/>
          </a:xfrm>
        </p:spPr>
        <p:txBody>
          <a:bodyPr/>
          <a:lstStyle/>
          <a:p>
            <a:r>
              <a:rPr lang="en-GB"/>
              <a:t>Name of the Faculty or Research Institute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520529-8D56-293D-AF50-0D0139C5A079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>
          <a:xfrm>
            <a:off x="431999" y="5994400"/>
            <a:ext cx="492233" cy="863599"/>
          </a:xfrm>
        </p:spPr>
        <p:txBody>
          <a:bodyPr/>
          <a:lstStyle/>
          <a:p>
            <a:fld id="{840C1E0B-154D-844F-9C3C-CB8827A7EAB0}" type="slidenum">
              <a:rPr lang="en-GB" smtClean="0"/>
              <a:pPr/>
              <a:t>12</a:t>
            </a:fld>
            <a:r>
              <a:rPr lang="en-GB"/>
              <a:t>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C576F9-6C11-28AD-AFA0-AE1CE692127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31800" y="1576388"/>
            <a:ext cx="3632201" cy="4418012"/>
          </a:xfrm>
        </p:spPr>
        <p:txBody>
          <a:bodyPr>
            <a:normAutofit/>
          </a:bodyPr>
          <a:lstStyle/>
          <a:p>
            <a:r>
              <a:rPr lang="en-GB" dirty="0"/>
              <a:t>Using charts</a:t>
            </a:r>
          </a:p>
          <a:p>
            <a:pPr lvl="1"/>
            <a:r>
              <a:rPr lang="en-GB" dirty="0"/>
              <a:t>Use VU </a:t>
            </a:r>
            <a:r>
              <a:rPr lang="en-GB" dirty="0" err="1"/>
              <a:t>colors</a:t>
            </a:r>
            <a:r>
              <a:rPr lang="en-GB" dirty="0"/>
              <a:t> for the charts, make sure there’s enough contrast so that it is still clear from a distance. </a:t>
            </a:r>
          </a:p>
          <a:p>
            <a:pPr lvl="1"/>
            <a:r>
              <a:rPr lang="en-GB" dirty="0"/>
              <a:t>Limit the information and details to the essentials.</a:t>
            </a:r>
          </a:p>
          <a:p>
            <a:pPr lvl="1"/>
            <a:r>
              <a:rPr lang="en-GB" dirty="0"/>
              <a:t>Click right on a chart and choose Edit data to change the data.</a:t>
            </a:r>
          </a:p>
        </p:txBody>
      </p:sp>
      <p:graphicFrame>
        <p:nvGraphicFramePr>
          <p:cNvPr id="11" name="Tijdelijke aanduiding voor grafiek 10">
            <a:extLst>
              <a:ext uri="{FF2B5EF4-FFF2-40B4-BE49-F238E27FC236}">
                <a16:creationId xmlns:a16="http://schemas.microsoft.com/office/drawing/2014/main" id="{996F97B0-6B32-DE82-36BB-955C8F108E78}"/>
              </a:ext>
            </a:extLst>
          </p:cNvPr>
          <p:cNvGraphicFramePr>
            <a:graphicFrameLocks noGrp="1"/>
          </p:cNvGraphicFramePr>
          <p:nvPr>
            <p:ph type="chart" sz="quarter" idx="17"/>
            <p:extLst>
              <p:ext uri="{D42A27DB-BD31-4B8C-83A1-F6EECF244321}">
                <p14:modId xmlns:p14="http://schemas.microsoft.com/office/powerpoint/2010/main" val="2735080615"/>
              </p:ext>
            </p:extLst>
          </p:nvPr>
        </p:nvGraphicFramePr>
        <p:xfrm>
          <a:off x="4267200" y="1576388"/>
          <a:ext cx="7494588" cy="44180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1107030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Rechte verbindingslijn 32">
            <a:extLst>
              <a:ext uri="{FF2B5EF4-FFF2-40B4-BE49-F238E27FC236}">
                <a16:creationId xmlns:a16="http://schemas.microsoft.com/office/drawing/2014/main" id="{CA94A46E-9620-03E4-74C3-22F6282C3AB8}"/>
              </a:ext>
            </a:extLst>
          </p:cNvPr>
          <p:cNvCxnSpPr>
            <a:cxnSpLocks/>
          </p:cNvCxnSpPr>
          <p:nvPr/>
        </p:nvCxnSpPr>
        <p:spPr>
          <a:xfrm>
            <a:off x="439732" y="2608118"/>
            <a:ext cx="11339327" cy="0"/>
          </a:xfrm>
          <a:prstGeom prst="line">
            <a:avLst/>
          </a:prstGeom>
          <a:ln w="57150">
            <a:solidFill>
              <a:srgbClr val="F2EFE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ijdelijke aanduiding voor tekst 5">
            <a:extLst>
              <a:ext uri="{FF2B5EF4-FFF2-40B4-BE49-F238E27FC236}">
                <a16:creationId xmlns:a16="http://schemas.microsoft.com/office/drawing/2014/main" id="{57555378-B230-7404-9C11-175812AAD76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7" name="Tijdelijke aanduiding voor tekst 6">
            <a:extLst>
              <a:ext uri="{FF2B5EF4-FFF2-40B4-BE49-F238E27FC236}">
                <a16:creationId xmlns:a16="http://schemas.microsoft.com/office/drawing/2014/main" id="{49261A21-F8FC-0FB5-91B3-1305783BF2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9" name="Tijdelijke aanduiding voor tekst 8">
            <a:extLst>
              <a:ext uri="{FF2B5EF4-FFF2-40B4-BE49-F238E27FC236}">
                <a16:creationId xmlns:a16="http://schemas.microsoft.com/office/drawing/2014/main" id="{DAF496C4-E86F-4DB0-34C4-040CDA8C0E4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19" name="Tijdelijke aanduiding voor tekst 18">
            <a:extLst>
              <a:ext uri="{FF2B5EF4-FFF2-40B4-BE49-F238E27FC236}">
                <a16:creationId xmlns:a16="http://schemas.microsoft.com/office/drawing/2014/main" id="{964A46DB-1513-7221-B82D-A151454F9FAD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8300348" y="1933793"/>
            <a:ext cx="1363331" cy="1363331"/>
          </a:xfrm>
        </p:spPr>
        <p:txBody>
          <a:bodyPr/>
          <a:lstStyle/>
          <a:p>
            <a:endParaRPr lang="nl-NL" dirty="0"/>
          </a:p>
        </p:txBody>
      </p:sp>
      <p:sp>
        <p:nvSpPr>
          <p:cNvPr id="21" name="Tijdelijke aanduiding voor tekst 20">
            <a:extLst>
              <a:ext uri="{FF2B5EF4-FFF2-40B4-BE49-F238E27FC236}">
                <a16:creationId xmlns:a16="http://schemas.microsoft.com/office/drawing/2014/main" id="{4CD1D906-9E5A-12D4-6B53-A6600D72A6AD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8" name="Tijdelijke aanduiding voor tekst 7">
            <a:extLst>
              <a:ext uri="{FF2B5EF4-FFF2-40B4-BE49-F238E27FC236}">
                <a16:creationId xmlns:a16="http://schemas.microsoft.com/office/drawing/2014/main" id="{0CD72EE0-A666-9281-EAA8-99435DABBD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0BAEB64B-A48D-2326-DFE7-AFE5491572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8319" y="-151660"/>
            <a:ext cx="11347060" cy="1144800"/>
          </a:xfrm>
        </p:spPr>
        <p:txBody>
          <a:bodyPr/>
          <a:lstStyle/>
          <a:p>
            <a:r>
              <a:rPr lang="nl-NL" dirty="0"/>
              <a:t>Sample </a:t>
            </a:r>
            <a:r>
              <a:rPr lang="nl-NL" dirty="0" err="1"/>
              <a:t>roadmap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edit</a:t>
            </a:r>
            <a:r>
              <a:rPr lang="nl-NL" dirty="0"/>
              <a:t>, change tekst, </a:t>
            </a:r>
            <a:r>
              <a:rPr lang="nl-NL" dirty="0" err="1"/>
              <a:t>icons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colors</a:t>
            </a:r>
            <a:r>
              <a:rPr lang="nl-NL" dirty="0"/>
              <a:t>  </a:t>
            </a:r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E820BF4F-92C8-3A71-EC27-E741BF6809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4DDDE-FC2C-7E46-BDC1-B8CF7291B8EC}" type="datetime1">
              <a:rPr lang="nl-NL" smtClean="0"/>
              <a:t>27-03-2025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617751C9-19ED-2585-37EF-3350EB915C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/>
              <a:t>Name of the Faculty or Research Institute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14E6B459-A76C-3392-E901-84A2C743F4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C1E0B-154D-844F-9C3C-CB8827A7EAB0}" type="slidenum">
              <a:rPr lang="nl-NL" smtClean="0"/>
              <a:pPr/>
              <a:t>13</a:t>
            </a:fld>
            <a:endParaRPr lang="nl-NL"/>
          </a:p>
        </p:txBody>
      </p:sp>
      <p:pic>
        <p:nvPicPr>
          <p:cNvPr id="36" name="Tijdelijke aanduiding voor afbeelding 35">
            <a:extLst>
              <a:ext uri="{FF2B5EF4-FFF2-40B4-BE49-F238E27FC236}">
                <a16:creationId xmlns:a16="http://schemas.microsoft.com/office/drawing/2014/main" id="{95526808-DB12-3B2B-9F40-1D5DF778C29D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58" b="58"/>
          <a:stretch/>
        </p:blipFill>
        <p:spPr/>
      </p:pic>
      <p:pic>
        <p:nvPicPr>
          <p:cNvPr id="38" name="Tijdelijke aanduiding voor afbeelding 37">
            <a:extLst>
              <a:ext uri="{FF2B5EF4-FFF2-40B4-BE49-F238E27FC236}">
                <a16:creationId xmlns:a16="http://schemas.microsoft.com/office/drawing/2014/main" id="{58AFBCB8-9939-4FF2-61ED-B0BABF649882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/>
      </p:pic>
      <p:pic>
        <p:nvPicPr>
          <p:cNvPr id="46" name="Tijdelijke aanduiding voor afbeelding 45">
            <a:extLst>
              <a:ext uri="{FF2B5EF4-FFF2-40B4-BE49-F238E27FC236}">
                <a16:creationId xmlns:a16="http://schemas.microsoft.com/office/drawing/2014/main" id="{0792236B-93BC-AEAD-A3C7-654A78A55F06}"/>
              </a:ext>
            </a:extLst>
          </p:cNvPr>
          <p:cNvPicPr>
            <a:picLocks noGrp="1" noChangeAspect="1"/>
          </p:cNvPicPr>
          <p:nvPr>
            <p:ph type="pic" sz="quarter" idx="20"/>
          </p:nvPr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 l="-10017" t="-4348" r="-4498" b="1021"/>
          <a:stretch/>
        </p:blipFill>
        <p:spPr>
          <a:xfrm>
            <a:off x="945418" y="2256241"/>
            <a:ext cx="621877" cy="748140"/>
          </a:xfrm>
        </p:spPr>
      </p:pic>
      <p:pic>
        <p:nvPicPr>
          <p:cNvPr id="40" name="Tijdelijke aanduiding voor afbeelding 39">
            <a:extLst>
              <a:ext uri="{FF2B5EF4-FFF2-40B4-BE49-F238E27FC236}">
                <a16:creationId xmlns:a16="http://schemas.microsoft.com/office/drawing/2014/main" id="{63505BD2-0474-C4B7-DE26-FBF7204733C1}"/>
              </a:ext>
            </a:extLst>
          </p:cNvPr>
          <p:cNvPicPr>
            <a:picLocks noGrp="1" noChangeAspect="1"/>
          </p:cNvPicPr>
          <p:nvPr>
            <p:ph type="pic" sz="quarter" idx="21"/>
          </p:nvPr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/>
        </p:blipFill>
        <p:spPr/>
      </p:pic>
      <p:sp>
        <p:nvSpPr>
          <p:cNvPr id="14" name="Tijdelijke aanduiding voor tekst 13">
            <a:extLst>
              <a:ext uri="{FF2B5EF4-FFF2-40B4-BE49-F238E27FC236}">
                <a16:creationId xmlns:a16="http://schemas.microsoft.com/office/drawing/2014/main" id="{1C090690-3E3C-530F-21DB-C8B956AA15D5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15" name="Tijdelijke aanduiding voor tekst 14">
            <a:extLst>
              <a:ext uri="{FF2B5EF4-FFF2-40B4-BE49-F238E27FC236}">
                <a16:creationId xmlns:a16="http://schemas.microsoft.com/office/drawing/2014/main" id="{9AB5900A-09A1-0C58-19C8-574CB365BCC8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16" name="Tijdelijke aanduiding voor tekst 15">
            <a:extLst>
              <a:ext uri="{FF2B5EF4-FFF2-40B4-BE49-F238E27FC236}">
                <a16:creationId xmlns:a16="http://schemas.microsoft.com/office/drawing/2014/main" id="{B99A18F9-422A-15DF-5D57-85950998CABD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r>
              <a:rPr lang="nl-NL" dirty="0"/>
              <a:t>Definition </a:t>
            </a:r>
            <a:r>
              <a:rPr lang="nl-NL" dirty="0" err="1"/>
              <a:t>phase</a:t>
            </a:r>
            <a:endParaRPr lang="nl-NL" dirty="0"/>
          </a:p>
        </p:txBody>
      </p:sp>
      <p:sp>
        <p:nvSpPr>
          <p:cNvPr id="17" name="Tijdelijke aanduiding voor tekst 16">
            <a:extLst>
              <a:ext uri="{FF2B5EF4-FFF2-40B4-BE49-F238E27FC236}">
                <a16:creationId xmlns:a16="http://schemas.microsoft.com/office/drawing/2014/main" id="{770D5188-8155-D3EA-6092-772483C232DD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18" name="Tijdelijke aanduiding voor tekst 17">
            <a:extLst>
              <a:ext uri="{FF2B5EF4-FFF2-40B4-BE49-F238E27FC236}">
                <a16:creationId xmlns:a16="http://schemas.microsoft.com/office/drawing/2014/main" id="{E9381EE3-CD98-46F3-67FF-204E2233CF9F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42" name="Tijdelijke aanduiding voor afbeelding 41">
            <a:extLst>
              <a:ext uri="{FF2B5EF4-FFF2-40B4-BE49-F238E27FC236}">
                <a16:creationId xmlns:a16="http://schemas.microsoft.com/office/drawing/2014/main" id="{40C4C4E3-80F9-1EFB-C8DA-F846901F5A4E}"/>
              </a:ext>
            </a:extLst>
          </p:cNvPr>
          <p:cNvPicPr>
            <a:picLocks noGrp="1" noChangeAspect="1"/>
          </p:cNvPicPr>
          <p:nvPr>
            <p:ph type="pic" sz="quarter" idx="31"/>
          </p:nvPr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/>
        </p:blipFill>
        <p:spPr/>
      </p:pic>
      <p:pic>
        <p:nvPicPr>
          <p:cNvPr id="44" name="Tijdelijke aanduiding voor afbeelding 43">
            <a:extLst>
              <a:ext uri="{FF2B5EF4-FFF2-40B4-BE49-F238E27FC236}">
                <a16:creationId xmlns:a16="http://schemas.microsoft.com/office/drawing/2014/main" id="{2DB4D540-81B3-AC90-1F9A-19E651218933}"/>
              </a:ext>
            </a:extLst>
          </p:cNvPr>
          <p:cNvPicPr>
            <a:picLocks noGrp="1" noChangeAspect="1"/>
          </p:cNvPicPr>
          <p:nvPr>
            <p:ph type="pic" sz="quarter" idx="33"/>
          </p:nvPr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/>
        </p:blipFill>
        <p:spPr>
          <a:xfrm>
            <a:off x="10581686" y="2337031"/>
            <a:ext cx="651854" cy="651096"/>
          </a:xfrm>
        </p:spPr>
      </p:pic>
      <p:sp>
        <p:nvSpPr>
          <p:cNvPr id="23" name="Tijdelijke aanduiding voor tekst 22">
            <a:extLst>
              <a:ext uri="{FF2B5EF4-FFF2-40B4-BE49-F238E27FC236}">
                <a16:creationId xmlns:a16="http://schemas.microsoft.com/office/drawing/2014/main" id="{1E395DAE-C682-9FE3-B3DE-1EAE03F7157D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/>
        <p:txBody>
          <a:bodyPr/>
          <a:lstStyle/>
          <a:p>
            <a:r>
              <a:rPr lang="nl-NL" dirty="0" err="1"/>
              <a:t>Initiative</a:t>
            </a:r>
            <a:r>
              <a:rPr lang="nl-NL" dirty="0"/>
              <a:t> </a:t>
            </a:r>
            <a:r>
              <a:rPr lang="nl-NL" dirty="0" err="1"/>
              <a:t>phase</a:t>
            </a:r>
            <a:endParaRPr lang="nl-NL" dirty="0"/>
          </a:p>
        </p:txBody>
      </p:sp>
      <p:sp>
        <p:nvSpPr>
          <p:cNvPr id="24" name="Tijdelijke aanduiding voor tekst 23">
            <a:extLst>
              <a:ext uri="{FF2B5EF4-FFF2-40B4-BE49-F238E27FC236}">
                <a16:creationId xmlns:a16="http://schemas.microsoft.com/office/drawing/2014/main" id="{D81FD6DA-5FF2-EC00-F8AE-C6E4FC526E23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25" name="Tijdelijke aanduiding voor tekst 24">
            <a:extLst>
              <a:ext uri="{FF2B5EF4-FFF2-40B4-BE49-F238E27FC236}">
                <a16:creationId xmlns:a16="http://schemas.microsoft.com/office/drawing/2014/main" id="{3C9102E4-8760-723D-B99B-E978D6A6B8D6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26" name="Tijdelijke aanduiding voor tekst 25">
            <a:extLst>
              <a:ext uri="{FF2B5EF4-FFF2-40B4-BE49-F238E27FC236}">
                <a16:creationId xmlns:a16="http://schemas.microsoft.com/office/drawing/2014/main" id="{F08D9B4D-B6BD-232F-5C1B-54DFCB7BB3B7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/>
        <p:txBody>
          <a:bodyPr/>
          <a:lstStyle/>
          <a:p>
            <a:r>
              <a:rPr lang="nl-NL" dirty="0"/>
              <a:t>Design </a:t>
            </a:r>
            <a:r>
              <a:rPr lang="nl-NL" dirty="0" err="1"/>
              <a:t>phase</a:t>
            </a:r>
            <a:endParaRPr lang="nl-NL" dirty="0"/>
          </a:p>
        </p:txBody>
      </p:sp>
      <p:sp>
        <p:nvSpPr>
          <p:cNvPr id="27" name="Tijdelijke aanduiding voor tekst 26">
            <a:extLst>
              <a:ext uri="{FF2B5EF4-FFF2-40B4-BE49-F238E27FC236}">
                <a16:creationId xmlns:a16="http://schemas.microsoft.com/office/drawing/2014/main" id="{E7613B2F-F979-8BF6-792B-F64D331B4A78}"/>
              </a:ext>
            </a:extLst>
          </p:cNvPr>
          <p:cNvSpPr>
            <a:spLocks noGrp="1"/>
          </p:cNvSpPr>
          <p:nvPr>
            <p:ph type="body" sz="quarter" idx="39"/>
          </p:nvPr>
        </p:nvSpPr>
        <p:spPr/>
        <p:txBody>
          <a:bodyPr/>
          <a:lstStyle/>
          <a:p>
            <a:r>
              <a:rPr lang="nl-NL" dirty="0" err="1"/>
              <a:t>Preparation</a:t>
            </a:r>
            <a:r>
              <a:rPr lang="nl-NL" dirty="0"/>
              <a:t> </a:t>
            </a:r>
            <a:r>
              <a:rPr lang="nl-NL" dirty="0" err="1"/>
              <a:t>phase</a:t>
            </a:r>
            <a:endParaRPr lang="nl-NL" dirty="0"/>
          </a:p>
        </p:txBody>
      </p:sp>
      <p:sp>
        <p:nvSpPr>
          <p:cNvPr id="28" name="Tijdelijke aanduiding voor tekst 27">
            <a:extLst>
              <a:ext uri="{FF2B5EF4-FFF2-40B4-BE49-F238E27FC236}">
                <a16:creationId xmlns:a16="http://schemas.microsoft.com/office/drawing/2014/main" id="{7791F581-40CB-285A-6497-82AAB53B29BF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nl-NL" dirty="0" err="1"/>
              <a:t>Realisation</a:t>
            </a:r>
            <a:r>
              <a:rPr lang="nl-NL" dirty="0"/>
              <a:t> </a:t>
            </a:r>
            <a:r>
              <a:rPr lang="nl-NL" dirty="0" err="1"/>
              <a:t>phase</a:t>
            </a:r>
            <a:endParaRPr lang="nl-NL" dirty="0"/>
          </a:p>
        </p:txBody>
      </p:sp>
      <p:sp>
        <p:nvSpPr>
          <p:cNvPr id="29" name="Tijdelijke aanduiding voor tekst 28">
            <a:extLst>
              <a:ext uri="{FF2B5EF4-FFF2-40B4-BE49-F238E27FC236}">
                <a16:creationId xmlns:a16="http://schemas.microsoft.com/office/drawing/2014/main" id="{3BCADC77-3304-A3D1-1769-14E7CD1069A5}"/>
              </a:ext>
            </a:extLst>
          </p:cNvPr>
          <p:cNvSpPr>
            <a:spLocks noGrp="1"/>
          </p:cNvSpPr>
          <p:nvPr>
            <p:ph type="body" sz="quarter" idx="41"/>
          </p:nvPr>
        </p:nvSpPr>
        <p:spPr/>
        <p:txBody>
          <a:bodyPr/>
          <a:lstStyle/>
          <a:p>
            <a:r>
              <a:rPr lang="nl-NL" dirty="0" err="1"/>
              <a:t>Aftercare</a:t>
            </a:r>
            <a:r>
              <a:rPr lang="nl-NL" dirty="0"/>
              <a:t> </a:t>
            </a:r>
            <a:r>
              <a:rPr lang="nl-NL" dirty="0" err="1"/>
              <a:t>phase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2777915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5">
            <a:extLst>
              <a:ext uri="{FF2B5EF4-FFF2-40B4-BE49-F238E27FC236}">
                <a16:creationId xmlns:a16="http://schemas.microsoft.com/office/drawing/2014/main" id="{0A3FE8A5-F8C0-5CC2-8B2E-B34431D0CC74}"/>
              </a:ext>
            </a:extLst>
          </p:cNvPr>
          <p:cNvSpPr txBox="1"/>
          <p:nvPr/>
        </p:nvSpPr>
        <p:spPr>
          <a:xfrm>
            <a:off x="443992" y="2443205"/>
            <a:ext cx="10701338" cy="842910"/>
          </a:xfrm>
          <a:prstGeom prst="rect">
            <a:avLst/>
          </a:prstGeom>
          <a:solidFill>
            <a:schemeClr val="bg2">
              <a:lumMod val="95000"/>
            </a:schemeClr>
          </a:solidFill>
        </p:spPr>
        <p:txBody>
          <a:bodyPr wrap="square" lIns="72000" tIns="36000" rIns="72000" bIns="36000" rtlCol="0" anchor="ctr">
            <a:noAutofit/>
          </a:bodyPr>
          <a:lstStyle/>
          <a:p>
            <a:pPr marL="0" marR="0" lvl="0" indent="0" algn="ctr" defTabSz="1828800" eaLnBrk="1" fontAlgn="auto" latinLnBrk="0" hangingPunct="1">
              <a:buClrTx/>
              <a:buSzTx/>
              <a:buFontTx/>
              <a:buNone/>
              <a:tabLst/>
              <a:defRPr/>
            </a:pPr>
            <a:endParaRPr kumimoji="0" lang="en-US" sz="80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Aptos" panose="020B0004020202020204" pitchFamily="34" charset="0"/>
              <a:cs typeface="Aptos" panose="020B0004020202020204" pitchFamily="34" charset="0"/>
            </a:endParaRPr>
          </a:p>
        </p:txBody>
      </p:sp>
      <p:sp>
        <p:nvSpPr>
          <p:cNvPr id="5" name="Rectangle 61">
            <a:extLst>
              <a:ext uri="{FF2B5EF4-FFF2-40B4-BE49-F238E27FC236}">
                <a16:creationId xmlns:a16="http://schemas.microsoft.com/office/drawing/2014/main" id="{13341215-0945-5DB4-8711-B17AB33D1777}"/>
              </a:ext>
            </a:extLst>
          </p:cNvPr>
          <p:cNvSpPr/>
          <p:nvPr/>
        </p:nvSpPr>
        <p:spPr>
          <a:xfrm>
            <a:off x="443992" y="2605614"/>
            <a:ext cx="1695958" cy="51809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algn="ctr" defTabSz="1828800">
              <a:spcAft>
                <a:spcPts val="200"/>
              </a:spcAft>
              <a:defRPr/>
            </a:pPr>
            <a:r>
              <a:rPr lang="nl-NL" sz="1400" b="1" kern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Lorem</a:t>
            </a:r>
            <a:endParaRPr lang="id-ID" sz="1400" b="1" kern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lvl="0" algn="ctr" defTabSz="1828800">
              <a:spcAft>
                <a:spcPts val="200"/>
              </a:spcAft>
              <a:defRPr/>
            </a:pPr>
            <a:r>
              <a:rPr lang="nl-NL" sz="1200" kern="0" err="1">
                <a:solidFill>
                  <a:srgbClr val="CC4100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Lorem</a:t>
            </a:r>
            <a:endParaRPr lang="en-US" sz="1000" kern="0">
              <a:solidFill>
                <a:srgbClr val="CC4100"/>
              </a:solidFill>
              <a:latin typeface="+mj-lt"/>
              <a:ea typeface="Aptos" panose="020B0004020202020204" pitchFamily="34" charset="0"/>
              <a:cs typeface="Aptos" panose="020B0004020202020204" pitchFamily="34" charset="0"/>
            </a:endParaRPr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1FA2F66D-D9CC-65CA-5F5C-E5AC6A34B5E4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FE8CEFD-F046-CA42-8428-6E1FF8C2A4DA}" type="datetime1">
              <a:rPr lang="nl-NL" smtClean="0"/>
              <a:t>27-03-2025</a:t>
            </a:fld>
            <a:endParaRPr lang="nl-NL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86679B0-FB1A-4C5B-BB4D-9B08512B3F65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GB"/>
              <a:t>Name of the Faculty or Research Institute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1DD350CE-BF15-41AB-9962-6F7F435D1770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40C1E0B-154D-844F-9C3C-CB8827A7EAB0}" type="slidenum">
              <a:rPr lang="en-GB" smtClean="0"/>
              <a:pPr/>
              <a:t>14</a:t>
            </a:fld>
            <a:r>
              <a:rPr lang="en-GB"/>
              <a:t> 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2ECC91A2-71D6-5A4D-846F-427B6829C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Sample organisational chart to edit</a:t>
            </a:r>
          </a:p>
        </p:txBody>
      </p:sp>
      <p:sp>
        <p:nvSpPr>
          <p:cNvPr id="28" name="Tekstvak 27">
            <a:extLst>
              <a:ext uri="{FF2B5EF4-FFF2-40B4-BE49-F238E27FC236}">
                <a16:creationId xmlns:a16="http://schemas.microsoft.com/office/drawing/2014/main" id="{8D7B3F84-4473-E190-D397-F0AF25DDB0CA}"/>
              </a:ext>
            </a:extLst>
          </p:cNvPr>
          <p:cNvSpPr txBox="1"/>
          <p:nvPr/>
        </p:nvSpPr>
        <p:spPr>
          <a:xfrm>
            <a:off x="2238703" y="504497"/>
            <a:ext cx="0" cy="0"/>
          </a:xfrm>
          <a:prstGeom prst="rect">
            <a:avLst/>
          </a:prstGeom>
          <a:noFill/>
          <a:ln>
            <a:noFill/>
          </a:ln>
          <a:effectLst>
            <a:outerShdw blurRad="254000" dist="127000" dir="2700000" algn="ctr" rotWithShape="0">
              <a:schemeClr val="tx1">
                <a:alpha val="5000"/>
              </a:schemeClr>
            </a:outerShdw>
          </a:effectLst>
        </p:spPr>
        <p:txBody>
          <a:bodyPr wrap="none" lIns="0" tIns="0" rIns="0" bIns="0" rtlCol="0">
            <a:noAutofit/>
          </a:bodyPr>
          <a:lstStyle/>
          <a:p>
            <a:pPr algn="l"/>
            <a:endParaRPr lang="nl-NL" sz="1400" b="0" i="0" err="1">
              <a:solidFill>
                <a:schemeClr val="tx1"/>
              </a:solidFill>
              <a:latin typeface="Aptos" panose="020B00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654991D-4374-2C89-BD73-913C18331189}"/>
              </a:ext>
            </a:extLst>
          </p:cNvPr>
          <p:cNvSpPr txBox="1"/>
          <p:nvPr/>
        </p:nvSpPr>
        <p:spPr>
          <a:xfrm>
            <a:off x="443992" y="3348080"/>
            <a:ext cx="10701338" cy="842910"/>
          </a:xfrm>
          <a:prstGeom prst="rect">
            <a:avLst/>
          </a:prstGeom>
          <a:solidFill>
            <a:schemeClr val="bg2">
              <a:lumMod val="95000"/>
            </a:schemeClr>
          </a:solidFill>
        </p:spPr>
        <p:txBody>
          <a:bodyPr wrap="square" lIns="72000" tIns="36000" rIns="72000" bIns="36000" rtlCol="0" anchor="ctr">
            <a:noAutofit/>
          </a:bodyPr>
          <a:lstStyle/>
          <a:p>
            <a:pPr marL="0" marR="0" lvl="0" indent="0" algn="ctr" defTabSz="1828800" eaLnBrk="1" fontAlgn="auto" latinLnBrk="0" hangingPunct="1">
              <a:buClrTx/>
              <a:buSzTx/>
              <a:buFontTx/>
              <a:buNone/>
              <a:tabLst/>
              <a:defRPr/>
            </a:pPr>
            <a:endParaRPr kumimoji="0" lang="en-US" sz="80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Aptos" panose="020B0004020202020204" pitchFamily="34" charset="0"/>
              <a:cs typeface="Aptos" panose="020B0004020202020204" pitchFamily="34" charset="0"/>
            </a:endParaRPr>
          </a:p>
        </p:txBody>
      </p:sp>
      <p:sp>
        <p:nvSpPr>
          <p:cNvPr id="9" name="TextBox 6">
            <a:extLst>
              <a:ext uri="{FF2B5EF4-FFF2-40B4-BE49-F238E27FC236}">
                <a16:creationId xmlns:a16="http://schemas.microsoft.com/office/drawing/2014/main" id="{1E3C9ABA-E7AB-256F-0A91-DA8CD7CE094F}"/>
              </a:ext>
            </a:extLst>
          </p:cNvPr>
          <p:cNvSpPr txBox="1"/>
          <p:nvPr/>
        </p:nvSpPr>
        <p:spPr>
          <a:xfrm>
            <a:off x="443992" y="4248727"/>
            <a:ext cx="10701338" cy="842910"/>
          </a:xfrm>
          <a:prstGeom prst="rect">
            <a:avLst/>
          </a:prstGeom>
          <a:solidFill>
            <a:schemeClr val="bg2">
              <a:lumMod val="95000"/>
            </a:schemeClr>
          </a:solidFill>
        </p:spPr>
        <p:txBody>
          <a:bodyPr wrap="square" lIns="72000" tIns="36000" rIns="72000" bIns="36000" rtlCol="0" anchor="ctr">
            <a:noAutofit/>
          </a:bodyPr>
          <a:lstStyle/>
          <a:p>
            <a:pPr marL="0" marR="0" lvl="0" indent="0" algn="ctr" defTabSz="1828800" eaLnBrk="1" fontAlgn="auto" latinLnBrk="0" hangingPunct="1">
              <a:buClrTx/>
              <a:buSzTx/>
              <a:buFontTx/>
              <a:buNone/>
              <a:tabLst/>
              <a:defRPr/>
            </a:pPr>
            <a:endParaRPr kumimoji="0" lang="en-US" sz="80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Aptos" panose="020B0004020202020204" pitchFamily="34" charset="0"/>
              <a:cs typeface="Aptos" panose="020B0004020202020204" pitchFamily="34" charset="0"/>
            </a:endParaRPr>
          </a:p>
        </p:txBody>
      </p:sp>
      <p:sp>
        <p:nvSpPr>
          <p:cNvPr id="10" name="TextBox 7">
            <a:extLst>
              <a:ext uri="{FF2B5EF4-FFF2-40B4-BE49-F238E27FC236}">
                <a16:creationId xmlns:a16="http://schemas.microsoft.com/office/drawing/2014/main" id="{FCCEE398-B732-C86E-30E9-4C18FBEBE046}"/>
              </a:ext>
            </a:extLst>
          </p:cNvPr>
          <p:cNvSpPr txBox="1"/>
          <p:nvPr/>
        </p:nvSpPr>
        <p:spPr>
          <a:xfrm>
            <a:off x="443992" y="5149375"/>
            <a:ext cx="10701338" cy="842910"/>
          </a:xfrm>
          <a:prstGeom prst="rect">
            <a:avLst/>
          </a:prstGeom>
          <a:solidFill>
            <a:schemeClr val="bg2">
              <a:lumMod val="95000"/>
            </a:schemeClr>
          </a:solidFill>
        </p:spPr>
        <p:txBody>
          <a:bodyPr wrap="square" lIns="72000" tIns="36000" rIns="72000" bIns="36000" rtlCol="0" anchor="ctr">
            <a:noAutofit/>
          </a:bodyPr>
          <a:lstStyle/>
          <a:p>
            <a:pPr marL="0" marR="0" lvl="0" indent="0" algn="ctr" defTabSz="1828800" eaLnBrk="1" fontAlgn="auto" latinLnBrk="0" hangingPunct="1">
              <a:buClrTx/>
              <a:buSzTx/>
              <a:buFontTx/>
              <a:buNone/>
              <a:tabLst/>
              <a:defRPr/>
            </a:pPr>
            <a:endParaRPr kumimoji="0" lang="en-US" sz="80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Aptos" panose="020B0004020202020204" pitchFamily="34" charset="0"/>
              <a:cs typeface="Aptos" panose="020B0004020202020204" pitchFamily="34" charset="0"/>
            </a:endParaRPr>
          </a:p>
        </p:txBody>
      </p:sp>
      <p:sp>
        <p:nvSpPr>
          <p:cNvPr id="11" name="TextBox 8">
            <a:extLst>
              <a:ext uri="{FF2B5EF4-FFF2-40B4-BE49-F238E27FC236}">
                <a16:creationId xmlns:a16="http://schemas.microsoft.com/office/drawing/2014/main" id="{9A39C769-21E1-00FD-8185-CEC595DAADE3}"/>
              </a:ext>
            </a:extLst>
          </p:cNvPr>
          <p:cNvSpPr txBox="1"/>
          <p:nvPr/>
        </p:nvSpPr>
        <p:spPr>
          <a:xfrm>
            <a:off x="5389044" y="1568132"/>
            <a:ext cx="2688874" cy="483941"/>
          </a:xfrm>
          <a:prstGeom prst="rect">
            <a:avLst/>
          </a:prstGeom>
          <a:solidFill>
            <a:srgbClr val="0077B3"/>
          </a:solidFill>
        </p:spPr>
        <p:txBody>
          <a:bodyPr wrap="square" lIns="72000" tIns="36000" rIns="72000" bIns="36000" rtlCol="0" anchor="ctr">
            <a:noAutofit/>
          </a:bodyPr>
          <a:lstStyle/>
          <a:p>
            <a:pPr marL="0" marR="0" lvl="0" indent="0" algn="ctr" defTabSz="1828800" eaLnBrk="1" fontAlgn="auto" latinLnBrk="0" hangingPunct="1">
              <a:buClrTx/>
              <a:buSzTx/>
              <a:buFontTx/>
              <a:buNone/>
              <a:tabLst/>
              <a:defRPr/>
            </a:pPr>
            <a:r>
              <a:rPr kumimoji="0" lang="nl-NL" sz="1400" i="0" u="none" strike="noStrike" kern="0" cap="none" spc="0" normalizeH="0" baseline="0" noProof="0" err="1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Lorem</a:t>
            </a:r>
            <a:r>
              <a:rPr kumimoji="0" lang="nl-NL" sz="1400" i="0" u="none" strike="noStrike" kern="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 </a:t>
            </a:r>
            <a:r>
              <a:rPr kumimoji="0" lang="nl-NL" sz="1400" i="0" u="none" strike="noStrike" kern="0" cap="none" spc="0" normalizeH="0" baseline="0" noProof="0" err="1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Ipsum</a:t>
            </a:r>
            <a:endParaRPr kumimoji="0" lang="en-US" sz="1050" i="0" u="none" strike="noStrike" kern="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+mj-lt"/>
              <a:ea typeface="Aptos" panose="020B0004020202020204" pitchFamily="34" charset="0"/>
              <a:cs typeface="Aptos" panose="020B0004020202020204" pitchFamily="34" charset="0"/>
            </a:endParaRPr>
          </a:p>
        </p:txBody>
      </p:sp>
      <p:sp>
        <p:nvSpPr>
          <p:cNvPr id="12" name="TextBox 10">
            <a:extLst>
              <a:ext uri="{FF2B5EF4-FFF2-40B4-BE49-F238E27FC236}">
                <a16:creationId xmlns:a16="http://schemas.microsoft.com/office/drawing/2014/main" id="{5FC54C5B-483F-49B1-69F4-2EFE9227FAEB}"/>
              </a:ext>
            </a:extLst>
          </p:cNvPr>
          <p:cNvSpPr txBox="1"/>
          <p:nvPr/>
        </p:nvSpPr>
        <p:spPr>
          <a:xfrm>
            <a:off x="5389044" y="2587926"/>
            <a:ext cx="1206710" cy="561924"/>
          </a:xfrm>
          <a:prstGeom prst="rect">
            <a:avLst/>
          </a:prstGeom>
          <a:solidFill>
            <a:srgbClr val="E8692D"/>
          </a:solidFill>
        </p:spPr>
        <p:txBody>
          <a:bodyPr wrap="square" lIns="72000" tIns="36000" rIns="72000" bIns="36000" rtlCol="0" anchor="ctr">
            <a:noAutofit/>
          </a:bodyPr>
          <a:lstStyle/>
          <a:p>
            <a:pPr marL="0" marR="0" lvl="0" indent="0" algn="ctr" defTabSz="1828800" eaLnBrk="1" fontAlgn="auto" latinLnBrk="0" hangingPunct="1">
              <a:buClrTx/>
              <a:buSzTx/>
              <a:buFontTx/>
              <a:buNone/>
              <a:tabLst/>
              <a:defRPr/>
            </a:pPr>
            <a:r>
              <a:rPr lang="nl-NL" sz="1050" kern="0" err="1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Lorem</a:t>
            </a:r>
            <a:r>
              <a:rPr lang="nl-NL" sz="1050" kern="0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 </a:t>
            </a:r>
            <a:r>
              <a:rPr lang="nl-NL" sz="1050" kern="0" err="1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Ipsum</a:t>
            </a:r>
            <a:endParaRPr kumimoji="0" lang="en-US" sz="800" i="0" u="none" strike="noStrike" kern="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+mj-lt"/>
              <a:ea typeface="Aptos" panose="020B0004020202020204" pitchFamily="34" charset="0"/>
              <a:cs typeface="Aptos" panose="020B0004020202020204" pitchFamily="34" charset="0"/>
            </a:endParaRPr>
          </a:p>
        </p:txBody>
      </p:sp>
      <p:sp>
        <p:nvSpPr>
          <p:cNvPr id="13" name="TextBox 11">
            <a:extLst>
              <a:ext uri="{FF2B5EF4-FFF2-40B4-BE49-F238E27FC236}">
                <a16:creationId xmlns:a16="http://schemas.microsoft.com/office/drawing/2014/main" id="{FECC9B1A-CE19-E9B7-4D58-17BF22D0CEB0}"/>
              </a:ext>
            </a:extLst>
          </p:cNvPr>
          <p:cNvSpPr txBox="1"/>
          <p:nvPr/>
        </p:nvSpPr>
        <p:spPr>
          <a:xfrm>
            <a:off x="6871208" y="2587926"/>
            <a:ext cx="1206710" cy="561924"/>
          </a:xfrm>
          <a:prstGeom prst="rect">
            <a:avLst/>
          </a:prstGeom>
          <a:solidFill>
            <a:srgbClr val="E8692D"/>
          </a:solidFill>
        </p:spPr>
        <p:txBody>
          <a:bodyPr wrap="square" lIns="72000" tIns="36000" rIns="72000" bIns="36000" rtlCol="0" anchor="ctr">
            <a:noAutofit/>
          </a:bodyPr>
          <a:lstStyle/>
          <a:p>
            <a:pPr marL="0" marR="0" lvl="0" indent="0" algn="ctr" defTabSz="1828800" eaLnBrk="1" fontAlgn="auto" latinLnBrk="0" hangingPunct="1">
              <a:buClrTx/>
              <a:buSzTx/>
              <a:buFontTx/>
              <a:buNone/>
              <a:tabLst/>
              <a:defRPr/>
            </a:pPr>
            <a:r>
              <a:rPr lang="nl-NL" sz="1050" kern="0" err="1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Lorem</a:t>
            </a:r>
            <a:r>
              <a:rPr lang="nl-NL" sz="1050" kern="0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 </a:t>
            </a:r>
            <a:r>
              <a:rPr lang="nl-NL" sz="1050" kern="0" err="1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Ipsum</a:t>
            </a:r>
            <a:endParaRPr kumimoji="0" lang="en-US" sz="800" i="0" u="none" strike="noStrike" kern="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+mj-lt"/>
              <a:ea typeface="Aptos" panose="020B0004020202020204" pitchFamily="34" charset="0"/>
              <a:cs typeface="Aptos" panose="020B0004020202020204" pitchFamily="34" charset="0"/>
            </a:endParaRPr>
          </a:p>
        </p:txBody>
      </p:sp>
      <p:sp>
        <p:nvSpPr>
          <p:cNvPr id="14" name="TextBox 12">
            <a:extLst>
              <a:ext uri="{FF2B5EF4-FFF2-40B4-BE49-F238E27FC236}">
                <a16:creationId xmlns:a16="http://schemas.microsoft.com/office/drawing/2014/main" id="{13304563-E145-4BB7-3328-C7C40553ABF3}"/>
              </a:ext>
            </a:extLst>
          </p:cNvPr>
          <p:cNvSpPr txBox="1"/>
          <p:nvPr/>
        </p:nvSpPr>
        <p:spPr>
          <a:xfrm>
            <a:off x="2424716" y="2587926"/>
            <a:ext cx="1206710" cy="561924"/>
          </a:xfrm>
          <a:prstGeom prst="rect">
            <a:avLst/>
          </a:prstGeom>
          <a:solidFill>
            <a:srgbClr val="E8692D"/>
          </a:solidFill>
        </p:spPr>
        <p:txBody>
          <a:bodyPr wrap="square" lIns="72000" tIns="36000" rIns="72000" bIns="36000" rtlCol="0" anchor="ctr">
            <a:noAutofit/>
          </a:bodyPr>
          <a:lstStyle/>
          <a:p>
            <a:pPr marL="0" marR="0" lvl="0" indent="0" algn="ctr" defTabSz="1828800" eaLnBrk="1" fontAlgn="auto" latinLnBrk="0" hangingPunct="1">
              <a:buClrTx/>
              <a:buSzTx/>
              <a:buFontTx/>
              <a:buNone/>
              <a:tabLst/>
              <a:defRPr/>
            </a:pPr>
            <a:r>
              <a:rPr lang="nl-NL" sz="1050" kern="0" dirty="0" err="1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Lorem</a:t>
            </a:r>
            <a:r>
              <a:rPr lang="nl-NL" sz="1050" kern="0" dirty="0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 </a:t>
            </a:r>
            <a:r>
              <a:rPr lang="nl-NL" sz="1050" kern="0" dirty="0" err="1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Ipsum</a:t>
            </a:r>
            <a:endParaRPr kumimoji="0" lang="en-US" sz="80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+mj-lt"/>
              <a:ea typeface="Aptos" panose="020B0004020202020204" pitchFamily="34" charset="0"/>
              <a:cs typeface="Aptos" panose="020B0004020202020204" pitchFamily="34" charset="0"/>
            </a:endParaRPr>
          </a:p>
        </p:txBody>
      </p:sp>
      <p:sp>
        <p:nvSpPr>
          <p:cNvPr id="15" name="TextBox 13">
            <a:extLst>
              <a:ext uri="{FF2B5EF4-FFF2-40B4-BE49-F238E27FC236}">
                <a16:creationId xmlns:a16="http://schemas.microsoft.com/office/drawing/2014/main" id="{F870CC8C-274B-2BF8-D33D-40BC4FB2491A}"/>
              </a:ext>
            </a:extLst>
          </p:cNvPr>
          <p:cNvSpPr txBox="1"/>
          <p:nvPr/>
        </p:nvSpPr>
        <p:spPr>
          <a:xfrm>
            <a:off x="3906880" y="2587926"/>
            <a:ext cx="1206710" cy="561924"/>
          </a:xfrm>
          <a:prstGeom prst="rect">
            <a:avLst/>
          </a:prstGeom>
          <a:solidFill>
            <a:srgbClr val="E8692D"/>
          </a:solidFill>
        </p:spPr>
        <p:txBody>
          <a:bodyPr wrap="square" lIns="72000" tIns="36000" rIns="72000" bIns="36000" rtlCol="0" anchor="ctr">
            <a:noAutofit/>
          </a:bodyPr>
          <a:lstStyle/>
          <a:p>
            <a:pPr marL="0" marR="0" lvl="0" indent="0" algn="ctr" defTabSz="1828800" eaLnBrk="1" fontAlgn="auto" latinLnBrk="0" hangingPunct="1">
              <a:buClrTx/>
              <a:buSzTx/>
              <a:buFontTx/>
              <a:buNone/>
              <a:tabLst/>
              <a:defRPr/>
            </a:pPr>
            <a:r>
              <a:rPr lang="nl-NL" sz="1050" kern="0" err="1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Lorem</a:t>
            </a:r>
            <a:r>
              <a:rPr lang="nl-NL" sz="1050" kern="0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 </a:t>
            </a:r>
            <a:r>
              <a:rPr lang="nl-NL" sz="1050" kern="0" err="1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Ipsum</a:t>
            </a:r>
            <a:endParaRPr kumimoji="0" lang="en-US" sz="800" i="0" u="none" strike="noStrike" kern="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+mj-lt"/>
              <a:ea typeface="Aptos" panose="020B0004020202020204" pitchFamily="34" charset="0"/>
              <a:cs typeface="Aptos" panose="020B0004020202020204" pitchFamily="34" charset="0"/>
            </a:endParaRPr>
          </a:p>
        </p:txBody>
      </p:sp>
      <p:sp>
        <p:nvSpPr>
          <p:cNvPr id="16" name="TextBox 14">
            <a:extLst>
              <a:ext uri="{FF2B5EF4-FFF2-40B4-BE49-F238E27FC236}">
                <a16:creationId xmlns:a16="http://schemas.microsoft.com/office/drawing/2014/main" id="{B2008596-43F7-5BC9-72D3-657416794EE1}"/>
              </a:ext>
            </a:extLst>
          </p:cNvPr>
          <p:cNvSpPr txBox="1"/>
          <p:nvPr/>
        </p:nvSpPr>
        <p:spPr>
          <a:xfrm>
            <a:off x="8353372" y="2587926"/>
            <a:ext cx="1206710" cy="561924"/>
          </a:xfrm>
          <a:prstGeom prst="rect">
            <a:avLst/>
          </a:prstGeom>
          <a:solidFill>
            <a:srgbClr val="E8692D"/>
          </a:solidFill>
        </p:spPr>
        <p:txBody>
          <a:bodyPr wrap="square" lIns="72000" tIns="36000" rIns="72000" bIns="36000" rtlCol="0" anchor="ctr">
            <a:noAutofit/>
          </a:bodyPr>
          <a:lstStyle/>
          <a:p>
            <a:pPr marL="0" marR="0" lvl="0" indent="0" algn="ctr" defTabSz="1828800" eaLnBrk="1" fontAlgn="auto" latinLnBrk="0" hangingPunct="1">
              <a:buClrTx/>
              <a:buSzTx/>
              <a:buFontTx/>
              <a:buNone/>
              <a:tabLst/>
              <a:defRPr/>
            </a:pPr>
            <a:r>
              <a:rPr lang="nl-NL" sz="1050" kern="0" err="1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Lorem</a:t>
            </a:r>
            <a:r>
              <a:rPr lang="nl-NL" sz="1050" kern="0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 </a:t>
            </a:r>
            <a:r>
              <a:rPr lang="nl-NL" sz="1050" kern="0" err="1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Ipsum</a:t>
            </a:r>
            <a:endParaRPr kumimoji="0" lang="en-US" sz="800" i="0" u="none" strike="noStrike" kern="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+mj-lt"/>
              <a:ea typeface="Aptos" panose="020B0004020202020204" pitchFamily="34" charset="0"/>
              <a:cs typeface="Aptos" panose="020B0004020202020204" pitchFamily="34" charset="0"/>
            </a:endParaRPr>
          </a:p>
        </p:txBody>
      </p:sp>
      <p:sp>
        <p:nvSpPr>
          <p:cNvPr id="17" name="TextBox 15">
            <a:extLst>
              <a:ext uri="{FF2B5EF4-FFF2-40B4-BE49-F238E27FC236}">
                <a16:creationId xmlns:a16="http://schemas.microsoft.com/office/drawing/2014/main" id="{F68C2A17-0FEE-F8DC-91F1-F76E3AACEE22}"/>
              </a:ext>
            </a:extLst>
          </p:cNvPr>
          <p:cNvSpPr txBox="1"/>
          <p:nvPr/>
        </p:nvSpPr>
        <p:spPr>
          <a:xfrm>
            <a:off x="9835536" y="2587926"/>
            <a:ext cx="1206710" cy="561924"/>
          </a:xfrm>
          <a:prstGeom prst="rect">
            <a:avLst/>
          </a:prstGeom>
          <a:solidFill>
            <a:srgbClr val="E8692D"/>
          </a:solidFill>
        </p:spPr>
        <p:txBody>
          <a:bodyPr wrap="square" lIns="72000" tIns="36000" rIns="72000" bIns="36000" rtlCol="0" anchor="ctr">
            <a:noAutofit/>
          </a:bodyPr>
          <a:lstStyle/>
          <a:p>
            <a:pPr marL="0" marR="0" lvl="0" indent="0" algn="ctr" defTabSz="1828800" eaLnBrk="1" fontAlgn="auto" latinLnBrk="0" hangingPunct="1">
              <a:buClrTx/>
              <a:buSzTx/>
              <a:buFontTx/>
              <a:buNone/>
              <a:tabLst/>
              <a:defRPr/>
            </a:pPr>
            <a:r>
              <a:rPr lang="nl-NL" sz="1050" kern="0" err="1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Lorem</a:t>
            </a:r>
            <a:r>
              <a:rPr lang="nl-NL" sz="1050" kern="0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 </a:t>
            </a:r>
            <a:r>
              <a:rPr lang="nl-NL" sz="1050" kern="0" err="1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Ipsum</a:t>
            </a:r>
            <a:endParaRPr kumimoji="0" lang="en-US" sz="800" i="0" u="none" strike="noStrike" kern="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+mj-lt"/>
              <a:ea typeface="Aptos" panose="020B0004020202020204" pitchFamily="34" charset="0"/>
              <a:cs typeface="Aptos" panose="020B00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DCB0ADC-A090-93A2-8979-83EBFDD388DA}"/>
              </a:ext>
            </a:extLst>
          </p:cNvPr>
          <p:cNvSpPr txBox="1"/>
          <p:nvPr/>
        </p:nvSpPr>
        <p:spPr>
          <a:xfrm>
            <a:off x="5389044" y="3488573"/>
            <a:ext cx="1206710" cy="561924"/>
          </a:xfrm>
          <a:prstGeom prst="rect">
            <a:avLst/>
          </a:prstGeom>
          <a:solidFill>
            <a:srgbClr val="4FAF48"/>
          </a:solidFill>
        </p:spPr>
        <p:txBody>
          <a:bodyPr wrap="square" lIns="72000" tIns="36000" rIns="72000" bIns="36000" rtlCol="0" anchor="ctr">
            <a:noAutofit/>
          </a:bodyPr>
          <a:lstStyle/>
          <a:p>
            <a:pPr marL="0" marR="0" lvl="0" indent="0" algn="ctr" defTabSz="1828800" eaLnBrk="1" fontAlgn="auto" latinLnBrk="0" hangingPunct="1">
              <a:buClrTx/>
              <a:buSzTx/>
              <a:buFontTx/>
              <a:buNone/>
              <a:tabLst/>
              <a:defRPr/>
            </a:pPr>
            <a:r>
              <a:rPr lang="nl-NL" sz="1050" kern="0" err="1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Lorem</a:t>
            </a:r>
            <a:r>
              <a:rPr lang="nl-NL" sz="1050" kern="0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 </a:t>
            </a:r>
            <a:r>
              <a:rPr lang="nl-NL" sz="1050" kern="0" err="1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Ipsum</a:t>
            </a:r>
            <a:endParaRPr kumimoji="0" lang="en-US" sz="800" i="0" u="none" strike="noStrike" kern="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+mj-lt"/>
              <a:ea typeface="Aptos" panose="020B0004020202020204" pitchFamily="34" charset="0"/>
              <a:cs typeface="Aptos" panose="020B0004020202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783D7A4-9E94-81FD-9984-03ACB88CE421}"/>
              </a:ext>
            </a:extLst>
          </p:cNvPr>
          <p:cNvSpPr txBox="1"/>
          <p:nvPr/>
        </p:nvSpPr>
        <p:spPr>
          <a:xfrm>
            <a:off x="6871208" y="3488573"/>
            <a:ext cx="1206710" cy="561924"/>
          </a:xfrm>
          <a:prstGeom prst="rect">
            <a:avLst/>
          </a:prstGeom>
          <a:solidFill>
            <a:srgbClr val="4FAF48"/>
          </a:solidFill>
        </p:spPr>
        <p:txBody>
          <a:bodyPr wrap="square" lIns="72000" tIns="36000" rIns="72000" bIns="36000" rtlCol="0" anchor="ctr">
            <a:noAutofit/>
          </a:bodyPr>
          <a:lstStyle/>
          <a:p>
            <a:pPr marL="0" marR="0" lvl="0" indent="0" algn="ctr" defTabSz="1828800" eaLnBrk="1" fontAlgn="auto" latinLnBrk="0" hangingPunct="1">
              <a:buClrTx/>
              <a:buSzTx/>
              <a:buFontTx/>
              <a:buNone/>
              <a:tabLst/>
              <a:defRPr/>
            </a:pPr>
            <a:r>
              <a:rPr lang="nl-NL" sz="1050" kern="0" err="1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Lorem</a:t>
            </a:r>
            <a:r>
              <a:rPr lang="nl-NL" sz="1050" kern="0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 </a:t>
            </a:r>
            <a:r>
              <a:rPr lang="nl-NL" sz="1050" kern="0" err="1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Ipsum</a:t>
            </a:r>
            <a:endParaRPr kumimoji="0" lang="en-US" sz="800" i="0" u="none" strike="noStrike" kern="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+mj-lt"/>
              <a:ea typeface="Aptos" panose="020B0004020202020204" pitchFamily="34" charset="0"/>
              <a:cs typeface="Aptos" panose="020B0004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729AD18-3C10-2A7F-5DD3-C4DB6749F049}"/>
              </a:ext>
            </a:extLst>
          </p:cNvPr>
          <p:cNvSpPr txBox="1"/>
          <p:nvPr/>
        </p:nvSpPr>
        <p:spPr>
          <a:xfrm>
            <a:off x="2424716" y="3488573"/>
            <a:ext cx="1206710" cy="561924"/>
          </a:xfrm>
          <a:prstGeom prst="rect">
            <a:avLst/>
          </a:prstGeom>
          <a:solidFill>
            <a:srgbClr val="4FAF48"/>
          </a:solidFill>
        </p:spPr>
        <p:txBody>
          <a:bodyPr wrap="square" lIns="72000" tIns="36000" rIns="72000" bIns="36000" rtlCol="0" anchor="ctr">
            <a:noAutofit/>
          </a:bodyPr>
          <a:lstStyle/>
          <a:p>
            <a:pPr marL="0" marR="0" lvl="0" indent="0" algn="ctr" defTabSz="1828800" eaLnBrk="1" fontAlgn="auto" latinLnBrk="0" hangingPunct="1">
              <a:buClrTx/>
              <a:buSzTx/>
              <a:buFontTx/>
              <a:buNone/>
              <a:tabLst/>
              <a:defRPr/>
            </a:pPr>
            <a:r>
              <a:rPr lang="nl-NL" sz="1050" kern="0" err="1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Lorem</a:t>
            </a:r>
            <a:r>
              <a:rPr lang="nl-NL" sz="1050" kern="0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 </a:t>
            </a:r>
            <a:r>
              <a:rPr lang="nl-NL" sz="1050" kern="0" err="1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Ipsum</a:t>
            </a:r>
            <a:endParaRPr kumimoji="0" lang="en-US" sz="800" i="0" u="none" strike="noStrike" kern="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+mj-lt"/>
              <a:ea typeface="Aptos" panose="020B0004020202020204" pitchFamily="34" charset="0"/>
              <a:cs typeface="Aptos" panose="020B000402020202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2738EEC-A54E-CFBA-4332-F6C1A388D03E}"/>
              </a:ext>
            </a:extLst>
          </p:cNvPr>
          <p:cNvSpPr txBox="1"/>
          <p:nvPr/>
        </p:nvSpPr>
        <p:spPr>
          <a:xfrm>
            <a:off x="3906880" y="3488573"/>
            <a:ext cx="1206710" cy="561924"/>
          </a:xfrm>
          <a:prstGeom prst="rect">
            <a:avLst/>
          </a:prstGeom>
          <a:solidFill>
            <a:srgbClr val="4FAF48"/>
          </a:solidFill>
        </p:spPr>
        <p:txBody>
          <a:bodyPr wrap="square" lIns="72000" tIns="36000" rIns="72000" bIns="36000" rtlCol="0" anchor="ctr">
            <a:noAutofit/>
          </a:bodyPr>
          <a:lstStyle/>
          <a:p>
            <a:pPr marL="0" marR="0" lvl="0" indent="0" algn="ctr" defTabSz="1828800" eaLnBrk="1" fontAlgn="auto" latinLnBrk="0" hangingPunct="1">
              <a:buClrTx/>
              <a:buSzTx/>
              <a:buFontTx/>
              <a:buNone/>
              <a:tabLst/>
              <a:defRPr/>
            </a:pPr>
            <a:r>
              <a:rPr lang="nl-NL" sz="1050" kern="0" err="1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Lorem</a:t>
            </a:r>
            <a:r>
              <a:rPr lang="nl-NL" sz="1050" kern="0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 </a:t>
            </a:r>
            <a:r>
              <a:rPr lang="nl-NL" sz="1050" kern="0" err="1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Ipsum</a:t>
            </a:r>
            <a:endParaRPr kumimoji="0" lang="en-US" sz="800" i="0" u="none" strike="noStrike" kern="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+mj-lt"/>
              <a:ea typeface="Aptos" panose="020B0004020202020204" pitchFamily="34" charset="0"/>
              <a:cs typeface="Aptos" panose="020B0004020202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E8C6846-05E7-2A36-4395-396ECF70A9DE}"/>
              </a:ext>
            </a:extLst>
          </p:cNvPr>
          <p:cNvSpPr txBox="1"/>
          <p:nvPr/>
        </p:nvSpPr>
        <p:spPr>
          <a:xfrm>
            <a:off x="8353372" y="3488573"/>
            <a:ext cx="1206710" cy="561924"/>
          </a:xfrm>
          <a:prstGeom prst="rect">
            <a:avLst/>
          </a:prstGeom>
          <a:solidFill>
            <a:srgbClr val="4FAF48"/>
          </a:solidFill>
        </p:spPr>
        <p:txBody>
          <a:bodyPr wrap="square" lIns="72000" tIns="36000" rIns="72000" bIns="36000" rtlCol="0" anchor="ctr">
            <a:noAutofit/>
          </a:bodyPr>
          <a:lstStyle/>
          <a:p>
            <a:pPr marL="0" marR="0" lvl="0" indent="0" algn="ctr" defTabSz="1828800" eaLnBrk="1" fontAlgn="auto" latinLnBrk="0" hangingPunct="1">
              <a:buClrTx/>
              <a:buSzTx/>
              <a:buFontTx/>
              <a:buNone/>
              <a:tabLst/>
              <a:defRPr/>
            </a:pPr>
            <a:r>
              <a:rPr lang="nl-NL" sz="1050" kern="0" err="1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Lorem</a:t>
            </a:r>
            <a:r>
              <a:rPr lang="nl-NL" sz="1050" kern="0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 </a:t>
            </a:r>
            <a:r>
              <a:rPr lang="nl-NL" sz="1050" kern="0" err="1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Ipsum</a:t>
            </a:r>
            <a:endParaRPr kumimoji="0" lang="en-US" sz="800" i="0" u="none" strike="noStrike" kern="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+mj-lt"/>
              <a:ea typeface="Aptos" panose="020B0004020202020204" pitchFamily="34" charset="0"/>
              <a:cs typeface="Aptos" panose="020B0004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18C6443-BEE0-3C44-950B-A0FF12049B9A}"/>
              </a:ext>
            </a:extLst>
          </p:cNvPr>
          <p:cNvSpPr txBox="1"/>
          <p:nvPr/>
        </p:nvSpPr>
        <p:spPr>
          <a:xfrm>
            <a:off x="9835536" y="3488573"/>
            <a:ext cx="1206710" cy="561924"/>
          </a:xfrm>
          <a:prstGeom prst="rect">
            <a:avLst/>
          </a:prstGeom>
          <a:solidFill>
            <a:srgbClr val="4FAF48"/>
          </a:solidFill>
        </p:spPr>
        <p:txBody>
          <a:bodyPr wrap="square" lIns="72000" tIns="36000" rIns="72000" bIns="36000" rtlCol="0" anchor="ctr">
            <a:noAutofit/>
          </a:bodyPr>
          <a:lstStyle/>
          <a:p>
            <a:pPr marL="0" marR="0" lvl="0" indent="0" algn="ctr" defTabSz="1828800" eaLnBrk="1" fontAlgn="auto" latinLnBrk="0" hangingPunct="1">
              <a:buClrTx/>
              <a:buSzTx/>
              <a:buFontTx/>
              <a:buNone/>
              <a:tabLst/>
              <a:defRPr/>
            </a:pPr>
            <a:r>
              <a:rPr lang="nl-NL" sz="1050" kern="0" err="1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Lorem</a:t>
            </a:r>
            <a:r>
              <a:rPr lang="nl-NL" sz="1050" kern="0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 </a:t>
            </a:r>
            <a:r>
              <a:rPr lang="nl-NL" sz="1050" kern="0" err="1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Ipsum</a:t>
            </a:r>
            <a:endParaRPr kumimoji="0" lang="en-US" sz="800" i="0" u="none" strike="noStrike" kern="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+mj-lt"/>
              <a:ea typeface="Aptos" panose="020B0004020202020204" pitchFamily="34" charset="0"/>
              <a:cs typeface="Aptos" panose="020B0004020202020204" pitchFamily="34" charset="0"/>
            </a:endParaRPr>
          </a:p>
        </p:txBody>
      </p:sp>
      <p:sp>
        <p:nvSpPr>
          <p:cNvPr id="24" name="TextBox 24">
            <a:extLst>
              <a:ext uri="{FF2B5EF4-FFF2-40B4-BE49-F238E27FC236}">
                <a16:creationId xmlns:a16="http://schemas.microsoft.com/office/drawing/2014/main" id="{7A3F10C6-D721-447B-2D7E-D2BABD3B5651}"/>
              </a:ext>
            </a:extLst>
          </p:cNvPr>
          <p:cNvSpPr txBox="1"/>
          <p:nvPr/>
        </p:nvSpPr>
        <p:spPr>
          <a:xfrm>
            <a:off x="5389044" y="4389220"/>
            <a:ext cx="1206710" cy="561924"/>
          </a:xfrm>
          <a:prstGeom prst="rect">
            <a:avLst/>
          </a:prstGeom>
          <a:solidFill>
            <a:srgbClr val="8E4DA4"/>
          </a:solidFill>
        </p:spPr>
        <p:txBody>
          <a:bodyPr wrap="square" lIns="72000" tIns="36000" rIns="72000" bIns="36000" rtlCol="0" anchor="ctr">
            <a:noAutofit/>
          </a:bodyPr>
          <a:lstStyle/>
          <a:p>
            <a:pPr marL="0" marR="0" lvl="0" indent="0" algn="ctr" defTabSz="1828800" eaLnBrk="1" fontAlgn="auto" latinLnBrk="0" hangingPunct="1">
              <a:buClrTx/>
              <a:buSzTx/>
              <a:buFontTx/>
              <a:buNone/>
              <a:tabLst/>
              <a:defRPr/>
            </a:pPr>
            <a:r>
              <a:rPr lang="nl-NL" sz="1050" kern="0" err="1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Lorem</a:t>
            </a:r>
            <a:r>
              <a:rPr lang="nl-NL" sz="1050" kern="0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 </a:t>
            </a:r>
            <a:r>
              <a:rPr lang="nl-NL" sz="1050" kern="0" err="1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Ipsum</a:t>
            </a:r>
            <a:endParaRPr lang="en-US" sz="800" kern="0">
              <a:solidFill>
                <a:schemeClr val="bg2"/>
              </a:solidFill>
              <a:latin typeface="+mj-lt"/>
              <a:ea typeface="Aptos" panose="020B0004020202020204" pitchFamily="34" charset="0"/>
              <a:cs typeface="Aptos" panose="020B0004020202020204" pitchFamily="34" charset="0"/>
            </a:endParaRPr>
          </a:p>
        </p:txBody>
      </p:sp>
      <p:sp>
        <p:nvSpPr>
          <p:cNvPr id="25" name="TextBox 25">
            <a:extLst>
              <a:ext uri="{FF2B5EF4-FFF2-40B4-BE49-F238E27FC236}">
                <a16:creationId xmlns:a16="http://schemas.microsoft.com/office/drawing/2014/main" id="{208064E2-B801-0098-3176-5EC53B1DE44A}"/>
              </a:ext>
            </a:extLst>
          </p:cNvPr>
          <p:cNvSpPr txBox="1"/>
          <p:nvPr/>
        </p:nvSpPr>
        <p:spPr>
          <a:xfrm>
            <a:off x="6871208" y="4389220"/>
            <a:ext cx="1206710" cy="561924"/>
          </a:xfrm>
          <a:prstGeom prst="rect">
            <a:avLst/>
          </a:prstGeom>
          <a:solidFill>
            <a:srgbClr val="8E4DA4"/>
          </a:solidFill>
        </p:spPr>
        <p:txBody>
          <a:bodyPr wrap="square" lIns="72000" tIns="36000" rIns="72000" bIns="36000" rtlCol="0" anchor="ctr">
            <a:noAutofit/>
          </a:bodyPr>
          <a:lstStyle/>
          <a:p>
            <a:pPr marL="0" marR="0" lvl="0" indent="0" algn="ctr" defTabSz="1828800" eaLnBrk="1" fontAlgn="auto" latinLnBrk="0" hangingPunct="1">
              <a:buClrTx/>
              <a:buSzTx/>
              <a:buFontTx/>
              <a:buNone/>
              <a:tabLst/>
              <a:defRPr/>
            </a:pPr>
            <a:r>
              <a:rPr lang="nl-NL" sz="1050" kern="0" err="1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Lorem</a:t>
            </a:r>
            <a:r>
              <a:rPr lang="nl-NL" sz="1050" kern="0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 </a:t>
            </a:r>
            <a:r>
              <a:rPr lang="nl-NL" sz="1050" kern="0" err="1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Ipsum</a:t>
            </a:r>
            <a:endParaRPr lang="en-US" sz="800" kern="0">
              <a:solidFill>
                <a:schemeClr val="bg2"/>
              </a:solidFill>
              <a:latin typeface="+mj-lt"/>
              <a:ea typeface="Aptos" panose="020B0004020202020204" pitchFamily="34" charset="0"/>
              <a:cs typeface="Aptos" panose="020B0004020202020204" pitchFamily="34" charset="0"/>
            </a:endParaRPr>
          </a:p>
        </p:txBody>
      </p:sp>
      <p:sp>
        <p:nvSpPr>
          <p:cNvPr id="26" name="TextBox 26">
            <a:extLst>
              <a:ext uri="{FF2B5EF4-FFF2-40B4-BE49-F238E27FC236}">
                <a16:creationId xmlns:a16="http://schemas.microsoft.com/office/drawing/2014/main" id="{57F3C785-7A79-632C-953C-69785A7E5BFD}"/>
              </a:ext>
            </a:extLst>
          </p:cNvPr>
          <p:cNvSpPr txBox="1"/>
          <p:nvPr/>
        </p:nvSpPr>
        <p:spPr>
          <a:xfrm>
            <a:off x="2424716" y="4389220"/>
            <a:ext cx="1206710" cy="561924"/>
          </a:xfrm>
          <a:prstGeom prst="rect">
            <a:avLst/>
          </a:prstGeom>
          <a:solidFill>
            <a:srgbClr val="8E4DA4"/>
          </a:solidFill>
        </p:spPr>
        <p:txBody>
          <a:bodyPr wrap="square" lIns="72000" tIns="36000" rIns="72000" bIns="36000" rtlCol="0" anchor="ctr">
            <a:noAutofit/>
          </a:bodyPr>
          <a:lstStyle/>
          <a:p>
            <a:pPr marL="0" marR="0" lvl="0" indent="0" algn="ctr" defTabSz="1828800" eaLnBrk="1" fontAlgn="auto" latinLnBrk="0" hangingPunct="1">
              <a:buClrTx/>
              <a:buSzTx/>
              <a:buFontTx/>
              <a:buNone/>
              <a:tabLst/>
              <a:defRPr/>
            </a:pPr>
            <a:r>
              <a:rPr lang="nl-NL" sz="1050" kern="0" err="1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Lorem</a:t>
            </a:r>
            <a:r>
              <a:rPr lang="nl-NL" sz="1050" kern="0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 </a:t>
            </a:r>
            <a:r>
              <a:rPr lang="nl-NL" sz="1050" kern="0" err="1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Ipsum</a:t>
            </a:r>
            <a:endParaRPr lang="en-US" sz="800" kern="0">
              <a:solidFill>
                <a:schemeClr val="bg2"/>
              </a:solidFill>
              <a:latin typeface="+mj-lt"/>
              <a:ea typeface="Aptos" panose="020B0004020202020204" pitchFamily="34" charset="0"/>
              <a:cs typeface="Aptos" panose="020B0004020202020204" pitchFamily="34" charset="0"/>
            </a:endParaRPr>
          </a:p>
        </p:txBody>
      </p:sp>
      <p:sp>
        <p:nvSpPr>
          <p:cNvPr id="27" name="TextBox 27">
            <a:extLst>
              <a:ext uri="{FF2B5EF4-FFF2-40B4-BE49-F238E27FC236}">
                <a16:creationId xmlns:a16="http://schemas.microsoft.com/office/drawing/2014/main" id="{09EF8F3B-E576-E185-8588-135BABF3846B}"/>
              </a:ext>
            </a:extLst>
          </p:cNvPr>
          <p:cNvSpPr txBox="1"/>
          <p:nvPr/>
        </p:nvSpPr>
        <p:spPr>
          <a:xfrm>
            <a:off x="3906880" y="4389220"/>
            <a:ext cx="1206710" cy="561924"/>
          </a:xfrm>
          <a:prstGeom prst="rect">
            <a:avLst/>
          </a:prstGeom>
          <a:solidFill>
            <a:srgbClr val="8E4DA4"/>
          </a:solidFill>
        </p:spPr>
        <p:txBody>
          <a:bodyPr wrap="square" lIns="72000" tIns="36000" rIns="72000" bIns="36000" rtlCol="0" anchor="ctr">
            <a:noAutofit/>
          </a:bodyPr>
          <a:lstStyle/>
          <a:p>
            <a:pPr marL="0" marR="0" lvl="0" indent="0" algn="ctr" defTabSz="1828800" eaLnBrk="1" fontAlgn="auto" latinLnBrk="0" hangingPunct="1">
              <a:buClrTx/>
              <a:buSzTx/>
              <a:buFontTx/>
              <a:buNone/>
              <a:tabLst/>
              <a:defRPr/>
            </a:pPr>
            <a:r>
              <a:rPr lang="nl-NL" sz="1050" kern="0" err="1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Lorem</a:t>
            </a:r>
            <a:r>
              <a:rPr lang="nl-NL" sz="1050" kern="0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 </a:t>
            </a:r>
            <a:r>
              <a:rPr lang="nl-NL" sz="1050" kern="0" err="1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Ipsum</a:t>
            </a:r>
            <a:endParaRPr kumimoji="0" lang="en-US" sz="800" i="0" u="none" strike="noStrike" kern="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+mj-lt"/>
              <a:ea typeface="Aptos" panose="020B0004020202020204" pitchFamily="34" charset="0"/>
              <a:cs typeface="Aptos" panose="020B0004020202020204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4C939D28-EBA9-FCFE-BB01-B7639F38A59D}"/>
              </a:ext>
            </a:extLst>
          </p:cNvPr>
          <p:cNvSpPr txBox="1"/>
          <p:nvPr/>
        </p:nvSpPr>
        <p:spPr>
          <a:xfrm>
            <a:off x="8353372" y="4389220"/>
            <a:ext cx="1206710" cy="561924"/>
          </a:xfrm>
          <a:prstGeom prst="rect">
            <a:avLst/>
          </a:prstGeom>
          <a:solidFill>
            <a:srgbClr val="8E4DA4"/>
          </a:solidFill>
        </p:spPr>
        <p:txBody>
          <a:bodyPr wrap="square" lIns="72000" tIns="36000" rIns="72000" bIns="36000" rtlCol="0" anchor="ctr">
            <a:noAutofit/>
          </a:bodyPr>
          <a:lstStyle/>
          <a:p>
            <a:pPr marL="0" marR="0" lvl="0" indent="0" algn="ctr" defTabSz="1828800" eaLnBrk="1" fontAlgn="auto" latinLnBrk="0" hangingPunct="1">
              <a:buClrTx/>
              <a:buSzTx/>
              <a:buFontTx/>
              <a:buNone/>
              <a:tabLst/>
              <a:defRPr/>
            </a:pPr>
            <a:r>
              <a:rPr lang="nl-NL" sz="1050" kern="0" err="1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Lorem</a:t>
            </a:r>
            <a:r>
              <a:rPr lang="nl-NL" sz="1050" kern="0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 </a:t>
            </a:r>
            <a:r>
              <a:rPr lang="nl-NL" sz="1050" kern="0" err="1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Ipsum</a:t>
            </a:r>
            <a:endParaRPr lang="en-US" sz="800" kern="0">
              <a:solidFill>
                <a:schemeClr val="bg2"/>
              </a:solidFill>
              <a:latin typeface="+mj-lt"/>
              <a:ea typeface="Aptos" panose="020B0004020202020204" pitchFamily="34" charset="0"/>
              <a:cs typeface="Aptos" panose="020B000402020202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B8FB92AF-006E-D1FF-9260-E76CD5B990B8}"/>
              </a:ext>
            </a:extLst>
          </p:cNvPr>
          <p:cNvSpPr txBox="1"/>
          <p:nvPr/>
        </p:nvSpPr>
        <p:spPr>
          <a:xfrm>
            <a:off x="9835536" y="4389220"/>
            <a:ext cx="1206710" cy="561924"/>
          </a:xfrm>
          <a:prstGeom prst="rect">
            <a:avLst/>
          </a:prstGeom>
          <a:solidFill>
            <a:srgbClr val="8E4DA4"/>
          </a:solidFill>
        </p:spPr>
        <p:txBody>
          <a:bodyPr wrap="square" lIns="72000" tIns="36000" rIns="72000" bIns="36000" rtlCol="0" anchor="ctr">
            <a:noAutofit/>
          </a:bodyPr>
          <a:lstStyle/>
          <a:p>
            <a:pPr marL="0" marR="0" lvl="0" indent="0" algn="ctr" defTabSz="1828800" eaLnBrk="1" fontAlgn="auto" latinLnBrk="0" hangingPunct="1">
              <a:buClrTx/>
              <a:buSzTx/>
              <a:buFontTx/>
              <a:buNone/>
              <a:tabLst/>
              <a:defRPr/>
            </a:pPr>
            <a:r>
              <a:rPr lang="nl-NL" sz="1050" kern="0" err="1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Lorem</a:t>
            </a:r>
            <a:r>
              <a:rPr lang="nl-NL" sz="1050" kern="0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 </a:t>
            </a:r>
            <a:r>
              <a:rPr lang="nl-NL" sz="1050" kern="0" err="1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Ipsum</a:t>
            </a:r>
            <a:endParaRPr kumimoji="0" lang="en-US" sz="800" i="0" u="none" strike="noStrike" kern="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+mj-lt"/>
              <a:ea typeface="Aptos" panose="020B0004020202020204" pitchFamily="34" charset="0"/>
              <a:cs typeface="Aptos" panose="020B0004020202020204" pitchFamily="34" charset="0"/>
            </a:endParaRPr>
          </a:p>
        </p:txBody>
      </p:sp>
      <p:sp>
        <p:nvSpPr>
          <p:cNvPr id="31" name="TextBox 31">
            <a:extLst>
              <a:ext uri="{FF2B5EF4-FFF2-40B4-BE49-F238E27FC236}">
                <a16:creationId xmlns:a16="http://schemas.microsoft.com/office/drawing/2014/main" id="{66E08422-8D66-1110-D785-29E833E55636}"/>
              </a:ext>
            </a:extLst>
          </p:cNvPr>
          <p:cNvSpPr txBox="1"/>
          <p:nvPr/>
        </p:nvSpPr>
        <p:spPr>
          <a:xfrm>
            <a:off x="5389044" y="5289868"/>
            <a:ext cx="1206710" cy="561924"/>
          </a:xfrm>
          <a:prstGeom prst="rect">
            <a:avLst/>
          </a:prstGeom>
          <a:solidFill>
            <a:srgbClr val="66AFD4"/>
          </a:solidFill>
        </p:spPr>
        <p:txBody>
          <a:bodyPr wrap="square" lIns="72000" tIns="36000" rIns="72000" bIns="36000" rtlCol="0" anchor="ctr">
            <a:noAutofit/>
          </a:bodyPr>
          <a:lstStyle/>
          <a:p>
            <a:pPr marL="0" marR="0" lvl="0" indent="0" algn="ctr" defTabSz="1828800" eaLnBrk="1" fontAlgn="auto" latinLnBrk="0" hangingPunct="1">
              <a:buClrTx/>
              <a:buSzTx/>
              <a:buFontTx/>
              <a:buNone/>
              <a:tabLst/>
              <a:defRPr/>
            </a:pPr>
            <a:r>
              <a:rPr lang="nl-NL" sz="1050" kern="0" err="1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Lorem</a:t>
            </a:r>
            <a:r>
              <a:rPr lang="nl-NL" sz="1050" kern="0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 </a:t>
            </a:r>
            <a:r>
              <a:rPr lang="nl-NL" sz="1050" kern="0" err="1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Ipsum</a:t>
            </a:r>
            <a:endParaRPr kumimoji="0" lang="en-US" sz="800" i="0" u="none" strike="noStrike" kern="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+mj-lt"/>
              <a:ea typeface="Aptos" panose="020B0004020202020204" pitchFamily="34" charset="0"/>
              <a:cs typeface="Aptos" panose="020B0004020202020204" pitchFamily="34" charset="0"/>
            </a:endParaRPr>
          </a:p>
        </p:txBody>
      </p:sp>
      <p:sp>
        <p:nvSpPr>
          <p:cNvPr id="32" name="TextBox 32">
            <a:extLst>
              <a:ext uri="{FF2B5EF4-FFF2-40B4-BE49-F238E27FC236}">
                <a16:creationId xmlns:a16="http://schemas.microsoft.com/office/drawing/2014/main" id="{29DC63A6-0FDF-8CEC-2EBE-7818D5B825B8}"/>
              </a:ext>
            </a:extLst>
          </p:cNvPr>
          <p:cNvSpPr txBox="1"/>
          <p:nvPr/>
        </p:nvSpPr>
        <p:spPr>
          <a:xfrm>
            <a:off x="6871208" y="5289868"/>
            <a:ext cx="1206710" cy="561924"/>
          </a:xfrm>
          <a:prstGeom prst="rect">
            <a:avLst/>
          </a:prstGeom>
          <a:solidFill>
            <a:srgbClr val="66AFD4"/>
          </a:solidFill>
        </p:spPr>
        <p:txBody>
          <a:bodyPr wrap="square" lIns="72000" tIns="36000" rIns="72000" bIns="36000" rtlCol="0" anchor="ctr">
            <a:noAutofit/>
          </a:bodyPr>
          <a:lstStyle/>
          <a:p>
            <a:pPr marL="0" marR="0" lvl="0" indent="0" algn="ctr" defTabSz="1828800" eaLnBrk="1" fontAlgn="auto" latinLnBrk="0" hangingPunct="1">
              <a:buClrTx/>
              <a:buSzTx/>
              <a:buFontTx/>
              <a:buNone/>
              <a:tabLst/>
              <a:defRPr/>
            </a:pPr>
            <a:r>
              <a:rPr lang="nl-NL" sz="1050" kern="0" err="1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Lorem</a:t>
            </a:r>
            <a:r>
              <a:rPr lang="nl-NL" sz="1050" kern="0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 </a:t>
            </a:r>
            <a:r>
              <a:rPr lang="nl-NL" sz="1050" kern="0" err="1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Ipsum</a:t>
            </a:r>
            <a:endParaRPr kumimoji="0" lang="en-US" sz="800" i="0" u="none" strike="noStrike" kern="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+mj-lt"/>
              <a:ea typeface="Aptos" panose="020B0004020202020204" pitchFamily="34" charset="0"/>
              <a:cs typeface="Aptos" panose="020B0004020202020204" pitchFamily="34" charset="0"/>
            </a:endParaRPr>
          </a:p>
        </p:txBody>
      </p:sp>
      <p:sp>
        <p:nvSpPr>
          <p:cNvPr id="33" name="TextBox 33">
            <a:extLst>
              <a:ext uri="{FF2B5EF4-FFF2-40B4-BE49-F238E27FC236}">
                <a16:creationId xmlns:a16="http://schemas.microsoft.com/office/drawing/2014/main" id="{2F693C92-0747-7E9E-5724-2F0EC797E833}"/>
              </a:ext>
            </a:extLst>
          </p:cNvPr>
          <p:cNvSpPr txBox="1"/>
          <p:nvPr/>
        </p:nvSpPr>
        <p:spPr>
          <a:xfrm>
            <a:off x="2424716" y="5289868"/>
            <a:ext cx="1206710" cy="561924"/>
          </a:xfrm>
          <a:prstGeom prst="rect">
            <a:avLst/>
          </a:prstGeom>
          <a:solidFill>
            <a:srgbClr val="66AFD4"/>
          </a:solidFill>
        </p:spPr>
        <p:txBody>
          <a:bodyPr wrap="square" lIns="72000" tIns="36000" rIns="72000" bIns="36000" rtlCol="0" anchor="ctr">
            <a:noAutofit/>
          </a:bodyPr>
          <a:lstStyle/>
          <a:p>
            <a:pPr lvl="0" algn="ctr" defTabSz="1828800">
              <a:defRPr/>
            </a:pPr>
            <a:r>
              <a:rPr lang="en-US" sz="1050" kern="0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Lorem Ipsum</a:t>
            </a:r>
          </a:p>
        </p:txBody>
      </p:sp>
      <p:sp>
        <p:nvSpPr>
          <p:cNvPr id="34" name="TextBox 34">
            <a:extLst>
              <a:ext uri="{FF2B5EF4-FFF2-40B4-BE49-F238E27FC236}">
                <a16:creationId xmlns:a16="http://schemas.microsoft.com/office/drawing/2014/main" id="{55AA521D-E938-5090-3AFD-EFA88F822A63}"/>
              </a:ext>
            </a:extLst>
          </p:cNvPr>
          <p:cNvSpPr txBox="1"/>
          <p:nvPr/>
        </p:nvSpPr>
        <p:spPr>
          <a:xfrm>
            <a:off x="3906880" y="5289868"/>
            <a:ext cx="1206710" cy="561924"/>
          </a:xfrm>
          <a:prstGeom prst="rect">
            <a:avLst/>
          </a:prstGeom>
          <a:solidFill>
            <a:srgbClr val="66AFD4"/>
          </a:solidFill>
        </p:spPr>
        <p:txBody>
          <a:bodyPr wrap="square" lIns="72000" tIns="36000" rIns="72000" bIns="36000" rtlCol="0" anchor="ctr">
            <a:noAutofit/>
          </a:bodyPr>
          <a:lstStyle/>
          <a:p>
            <a:pPr marL="0" marR="0" lvl="0" indent="0" algn="ctr" defTabSz="1828800" eaLnBrk="1" fontAlgn="auto" latinLnBrk="0" hangingPunct="1">
              <a:buClrTx/>
              <a:buSzTx/>
              <a:buFontTx/>
              <a:buNone/>
              <a:tabLst/>
              <a:defRPr/>
            </a:pPr>
            <a:r>
              <a:rPr lang="nl-NL" sz="1050" kern="0" err="1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Lorem</a:t>
            </a:r>
            <a:r>
              <a:rPr lang="nl-NL" sz="1050" kern="0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 </a:t>
            </a:r>
            <a:r>
              <a:rPr lang="nl-NL" sz="1050" kern="0" err="1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Ipsum</a:t>
            </a:r>
            <a:endParaRPr lang="en-US" sz="800" kern="0">
              <a:solidFill>
                <a:schemeClr val="bg2"/>
              </a:solidFill>
              <a:latin typeface="+mj-lt"/>
              <a:ea typeface="Aptos" panose="020B0004020202020204" pitchFamily="34" charset="0"/>
              <a:cs typeface="Aptos" panose="020B0004020202020204" pitchFamily="34" charset="0"/>
            </a:endParaRPr>
          </a:p>
        </p:txBody>
      </p:sp>
      <p:sp>
        <p:nvSpPr>
          <p:cNvPr id="35" name="TextBox 35">
            <a:extLst>
              <a:ext uri="{FF2B5EF4-FFF2-40B4-BE49-F238E27FC236}">
                <a16:creationId xmlns:a16="http://schemas.microsoft.com/office/drawing/2014/main" id="{868FF2B2-7538-16A4-595E-2163B9972C97}"/>
              </a:ext>
            </a:extLst>
          </p:cNvPr>
          <p:cNvSpPr txBox="1"/>
          <p:nvPr/>
        </p:nvSpPr>
        <p:spPr>
          <a:xfrm>
            <a:off x="8353372" y="5289868"/>
            <a:ext cx="1206710" cy="561924"/>
          </a:xfrm>
          <a:prstGeom prst="rect">
            <a:avLst/>
          </a:prstGeom>
          <a:solidFill>
            <a:srgbClr val="66AFD4"/>
          </a:solidFill>
        </p:spPr>
        <p:txBody>
          <a:bodyPr wrap="square" lIns="72000" tIns="36000" rIns="72000" bIns="36000" rtlCol="0" anchor="ctr">
            <a:noAutofit/>
          </a:bodyPr>
          <a:lstStyle/>
          <a:p>
            <a:pPr marL="0" marR="0" lvl="0" indent="0" algn="ctr" defTabSz="1828800" eaLnBrk="1" fontAlgn="auto" latinLnBrk="0" hangingPunct="1">
              <a:buClrTx/>
              <a:buSzTx/>
              <a:buFontTx/>
              <a:buNone/>
              <a:tabLst/>
              <a:defRPr/>
            </a:pPr>
            <a:r>
              <a:rPr lang="nl-NL" sz="1050" kern="0" err="1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Lorem</a:t>
            </a:r>
            <a:r>
              <a:rPr lang="nl-NL" sz="1050" kern="0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 </a:t>
            </a:r>
            <a:r>
              <a:rPr lang="nl-NL" sz="1050" kern="0" err="1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Ipsum</a:t>
            </a:r>
            <a:endParaRPr kumimoji="0" lang="en-US" sz="800" i="0" u="none" strike="noStrike" kern="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+mj-lt"/>
              <a:ea typeface="Aptos" panose="020B0004020202020204" pitchFamily="34" charset="0"/>
              <a:cs typeface="Aptos" panose="020B0004020202020204" pitchFamily="34" charset="0"/>
            </a:endParaRPr>
          </a:p>
        </p:txBody>
      </p:sp>
      <p:sp>
        <p:nvSpPr>
          <p:cNvPr id="36" name="TextBox 36">
            <a:extLst>
              <a:ext uri="{FF2B5EF4-FFF2-40B4-BE49-F238E27FC236}">
                <a16:creationId xmlns:a16="http://schemas.microsoft.com/office/drawing/2014/main" id="{C2472BB8-72EA-E5D3-2E72-641DA538741F}"/>
              </a:ext>
            </a:extLst>
          </p:cNvPr>
          <p:cNvSpPr txBox="1"/>
          <p:nvPr/>
        </p:nvSpPr>
        <p:spPr>
          <a:xfrm>
            <a:off x="9835536" y="5289868"/>
            <a:ext cx="1206710" cy="561924"/>
          </a:xfrm>
          <a:prstGeom prst="rect">
            <a:avLst/>
          </a:prstGeom>
          <a:solidFill>
            <a:srgbClr val="66AFD4"/>
          </a:solidFill>
        </p:spPr>
        <p:txBody>
          <a:bodyPr wrap="square" lIns="72000" tIns="36000" rIns="72000" bIns="36000" rtlCol="0" anchor="ctr">
            <a:noAutofit/>
          </a:bodyPr>
          <a:lstStyle/>
          <a:p>
            <a:pPr marL="0" marR="0" lvl="0" indent="0" algn="ctr" defTabSz="1828800" eaLnBrk="1" fontAlgn="auto" latinLnBrk="0" hangingPunct="1">
              <a:buClrTx/>
              <a:buSzTx/>
              <a:buFontTx/>
              <a:buNone/>
              <a:tabLst/>
              <a:defRPr/>
            </a:pPr>
            <a:r>
              <a:rPr lang="nl-NL" sz="1050" kern="0" err="1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Lorem</a:t>
            </a:r>
            <a:r>
              <a:rPr lang="nl-NL" sz="1050" kern="0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 </a:t>
            </a:r>
            <a:r>
              <a:rPr lang="nl-NL" sz="1050" kern="0" err="1">
                <a:solidFill>
                  <a:schemeClr val="bg2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Ipsum</a:t>
            </a:r>
            <a:endParaRPr kumimoji="0" lang="en-US" sz="800" i="0" u="none" strike="noStrike" kern="0" cap="none" spc="0" normalizeH="0" baseline="0" noProof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+mj-lt"/>
              <a:ea typeface="Aptos" panose="020B0004020202020204" pitchFamily="34" charset="0"/>
              <a:cs typeface="Aptos" panose="020B0004020202020204" pitchFamily="34" charset="0"/>
            </a:endParaRPr>
          </a:p>
        </p:txBody>
      </p:sp>
      <p:cxnSp>
        <p:nvCxnSpPr>
          <p:cNvPr id="38" name="Elbow Connector 38">
            <a:extLst>
              <a:ext uri="{FF2B5EF4-FFF2-40B4-BE49-F238E27FC236}">
                <a16:creationId xmlns:a16="http://schemas.microsoft.com/office/drawing/2014/main" id="{CC326A04-5820-B61C-521A-90BC25CB55BD}"/>
              </a:ext>
            </a:extLst>
          </p:cNvPr>
          <p:cNvCxnSpPr>
            <a:cxnSpLocks/>
            <a:stCxn id="11" idx="2"/>
            <a:endCxn id="17" idx="0"/>
          </p:cNvCxnSpPr>
          <p:nvPr/>
        </p:nvCxnSpPr>
        <p:spPr>
          <a:xfrm rot="16200000" flipH="1">
            <a:off x="8318260" y="467294"/>
            <a:ext cx="535853" cy="3705410"/>
          </a:xfrm>
          <a:prstGeom prst="bentConnector3">
            <a:avLst>
              <a:gd name="adj1" fmla="val 50000"/>
            </a:avLst>
          </a:prstGeom>
          <a:ln w="63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Elbow Connector 39">
            <a:extLst>
              <a:ext uri="{FF2B5EF4-FFF2-40B4-BE49-F238E27FC236}">
                <a16:creationId xmlns:a16="http://schemas.microsoft.com/office/drawing/2014/main" id="{06F0DD28-CBE1-D06F-D4B7-84CCA1F5A226}"/>
              </a:ext>
            </a:extLst>
          </p:cNvPr>
          <p:cNvCxnSpPr>
            <a:cxnSpLocks/>
            <a:stCxn id="11" idx="2"/>
            <a:endCxn id="14" idx="0"/>
          </p:cNvCxnSpPr>
          <p:nvPr/>
        </p:nvCxnSpPr>
        <p:spPr>
          <a:xfrm rot="5400000">
            <a:off x="4612850" y="467294"/>
            <a:ext cx="535853" cy="3705410"/>
          </a:xfrm>
          <a:prstGeom prst="bentConnector3">
            <a:avLst>
              <a:gd name="adj1" fmla="val 50000"/>
            </a:avLst>
          </a:prstGeom>
          <a:ln w="63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3">
            <a:extLst>
              <a:ext uri="{FF2B5EF4-FFF2-40B4-BE49-F238E27FC236}">
                <a16:creationId xmlns:a16="http://schemas.microsoft.com/office/drawing/2014/main" id="{423482D8-D538-2573-C014-69A2277ED29C}"/>
              </a:ext>
            </a:extLst>
          </p:cNvPr>
          <p:cNvCxnSpPr>
            <a:cxnSpLocks/>
            <a:stCxn id="14" idx="2"/>
            <a:endCxn id="20" idx="0"/>
          </p:cNvCxnSpPr>
          <p:nvPr/>
        </p:nvCxnSpPr>
        <p:spPr>
          <a:xfrm>
            <a:off x="3028071" y="3149850"/>
            <a:ext cx="0" cy="338723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4">
            <a:extLst>
              <a:ext uri="{FF2B5EF4-FFF2-40B4-BE49-F238E27FC236}">
                <a16:creationId xmlns:a16="http://schemas.microsoft.com/office/drawing/2014/main" id="{2C8719F2-251A-D0E4-7FA9-AB8DAE3797F3}"/>
              </a:ext>
            </a:extLst>
          </p:cNvPr>
          <p:cNvCxnSpPr>
            <a:cxnSpLocks/>
            <a:stCxn id="15" idx="2"/>
            <a:endCxn id="21" idx="0"/>
          </p:cNvCxnSpPr>
          <p:nvPr/>
        </p:nvCxnSpPr>
        <p:spPr>
          <a:xfrm>
            <a:off x="4510235" y="3149850"/>
            <a:ext cx="0" cy="338723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5">
            <a:extLst>
              <a:ext uri="{FF2B5EF4-FFF2-40B4-BE49-F238E27FC236}">
                <a16:creationId xmlns:a16="http://schemas.microsoft.com/office/drawing/2014/main" id="{C7DD9981-AB38-7A40-7F51-524C286C0650}"/>
              </a:ext>
            </a:extLst>
          </p:cNvPr>
          <p:cNvCxnSpPr>
            <a:cxnSpLocks/>
            <a:stCxn id="12" idx="2"/>
            <a:endCxn id="18" idx="0"/>
          </p:cNvCxnSpPr>
          <p:nvPr/>
        </p:nvCxnSpPr>
        <p:spPr>
          <a:xfrm>
            <a:off x="5992399" y="3149850"/>
            <a:ext cx="0" cy="338723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6">
            <a:extLst>
              <a:ext uri="{FF2B5EF4-FFF2-40B4-BE49-F238E27FC236}">
                <a16:creationId xmlns:a16="http://schemas.microsoft.com/office/drawing/2014/main" id="{1EA41E9F-4BF9-F3C1-9541-744991E943E1}"/>
              </a:ext>
            </a:extLst>
          </p:cNvPr>
          <p:cNvCxnSpPr>
            <a:cxnSpLocks/>
            <a:stCxn id="13" idx="2"/>
            <a:endCxn id="19" idx="0"/>
          </p:cNvCxnSpPr>
          <p:nvPr/>
        </p:nvCxnSpPr>
        <p:spPr>
          <a:xfrm>
            <a:off x="7474563" y="3149850"/>
            <a:ext cx="0" cy="338723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7">
            <a:extLst>
              <a:ext uri="{FF2B5EF4-FFF2-40B4-BE49-F238E27FC236}">
                <a16:creationId xmlns:a16="http://schemas.microsoft.com/office/drawing/2014/main" id="{7614CD09-D8A5-F76E-77CF-88B9AE56866C}"/>
              </a:ext>
            </a:extLst>
          </p:cNvPr>
          <p:cNvCxnSpPr>
            <a:cxnSpLocks/>
            <a:stCxn id="16" idx="2"/>
            <a:endCxn id="22" idx="0"/>
          </p:cNvCxnSpPr>
          <p:nvPr/>
        </p:nvCxnSpPr>
        <p:spPr>
          <a:xfrm>
            <a:off x="8956727" y="3149850"/>
            <a:ext cx="0" cy="338723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8">
            <a:extLst>
              <a:ext uri="{FF2B5EF4-FFF2-40B4-BE49-F238E27FC236}">
                <a16:creationId xmlns:a16="http://schemas.microsoft.com/office/drawing/2014/main" id="{A3687730-5DE4-1557-127A-7595D5F10A12}"/>
              </a:ext>
            </a:extLst>
          </p:cNvPr>
          <p:cNvCxnSpPr>
            <a:cxnSpLocks/>
            <a:stCxn id="17" idx="2"/>
            <a:endCxn id="23" idx="0"/>
          </p:cNvCxnSpPr>
          <p:nvPr/>
        </p:nvCxnSpPr>
        <p:spPr>
          <a:xfrm>
            <a:off x="10438891" y="3149850"/>
            <a:ext cx="0" cy="338723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9">
            <a:extLst>
              <a:ext uri="{FF2B5EF4-FFF2-40B4-BE49-F238E27FC236}">
                <a16:creationId xmlns:a16="http://schemas.microsoft.com/office/drawing/2014/main" id="{B5E51BC9-A182-ED07-D75F-22577C4050BD}"/>
              </a:ext>
            </a:extLst>
          </p:cNvPr>
          <p:cNvCxnSpPr>
            <a:cxnSpLocks/>
            <a:stCxn id="20" idx="2"/>
            <a:endCxn id="26" idx="0"/>
          </p:cNvCxnSpPr>
          <p:nvPr/>
        </p:nvCxnSpPr>
        <p:spPr>
          <a:xfrm>
            <a:off x="3028071" y="4050497"/>
            <a:ext cx="0" cy="338723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50">
            <a:extLst>
              <a:ext uri="{FF2B5EF4-FFF2-40B4-BE49-F238E27FC236}">
                <a16:creationId xmlns:a16="http://schemas.microsoft.com/office/drawing/2014/main" id="{4246B145-7C92-067E-3108-4FDB80900B2F}"/>
              </a:ext>
            </a:extLst>
          </p:cNvPr>
          <p:cNvCxnSpPr>
            <a:cxnSpLocks/>
            <a:stCxn id="21" idx="2"/>
            <a:endCxn id="27" idx="0"/>
          </p:cNvCxnSpPr>
          <p:nvPr/>
        </p:nvCxnSpPr>
        <p:spPr>
          <a:xfrm>
            <a:off x="4510235" y="4050497"/>
            <a:ext cx="0" cy="338723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1">
            <a:extLst>
              <a:ext uri="{FF2B5EF4-FFF2-40B4-BE49-F238E27FC236}">
                <a16:creationId xmlns:a16="http://schemas.microsoft.com/office/drawing/2014/main" id="{BC084423-C326-D230-01F8-C1631CE5D95F}"/>
              </a:ext>
            </a:extLst>
          </p:cNvPr>
          <p:cNvCxnSpPr>
            <a:cxnSpLocks/>
            <a:stCxn id="18" idx="2"/>
            <a:endCxn id="24" idx="0"/>
          </p:cNvCxnSpPr>
          <p:nvPr/>
        </p:nvCxnSpPr>
        <p:spPr>
          <a:xfrm>
            <a:off x="5992399" y="4050497"/>
            <a:ext cx="0" cy="338723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2">
            <a:extLst>
              <a:ext uri="{FF2B5EF4-FFF2-40B4-BE49-F238E27FC236}">
                <a16:creationId xmlns:a16="http://schemas.microsoft.com/office/drawing/2014/main" id="{814F1510-F4F8-620D-4D4C-F962862EDC51}"/>
              </a:ext>
            </a:extLst>
          </p:cNvPr>
          <p:cNvCxnSpPr>
            <a:cxnSpLocks/>
            <a:stCxn id="19" idx="2"/>
          </p:cNvCxnSpPr>
          <p:nvPr/>
        </p:nvCxnSpPr>
        <p:spPr>
          <a:xfrm>
            <a:off x="7474563" y="4050497"/>
            <a:ext cx="0" cy="338723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3">
            <a:extLst>
              <a:ext uri="{FF2B5EF4-FFF2-40B4-BE49-F238E27FC236}">
                <a16:creationId xmlns:a16="http://schemas.microsoft.com/office/drawing/2014/main" id="{7AD35CAE-B062-991D-16B5-E7A359B925F0}"/>
              </a:ext>
            </a:extLst>
          </p:cNvPr>
          <p:cNvCxnSpPr>
            <a:cxnSpLocks/>
            <a:stCxn id="22" idx="2"/>
            <a:endCxn id="29" idx="0"/>
          </p:cNvCxnSpPr>
          <p:nvPr/>
        </p:nvCxnSpPr>
        <p:spPr>
          <a:xfrm>
            <a:off x="8956727" y="4050497"/>
            <a:ext cx="0" cy="338723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4">
            <a:extLst>
              <a:ext uri="{FF2B5EF4-FFF2-40B4-BE49-F238E27FC236}">
                <a16:creationId xmlns:a16="http://schemas.microsoft.com/office/drawing/2014/main" id="{CC0F9D4B-A31C-8E1A-1474-C5095E4C92A3}"/>
              </a:ext>
            </a:extLst>
          </p:cNvPr>
          <p:cNvCxnSpPr>
            <a:cxnSpLocks/>
            <a:stCxn id="23" idx="2"/>
            <a:endCxn id="30" idx="0"/>
          </p:cNvCxnSpPr>
          <p:nvPr/>
        </p:nvCxnSpPr>
        <p:spPr>
          <a:xfrm>
            <a:off x="10438891" y="4050497"/>
            <a:ext cx="0" cy="338723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5">
            <a:extLst>
              <a:ext uri="{FF2B5EF4-FFF2-40B4-BE49-F238E27FC236}">
                <a16:creationId xmlns:a16="http://schemas.microsoft.com/office/drawing/2014/main" id="{23CE5D21-B34A-57DF-CCB2-B4E06978EF54}"/>
              </a:ext>
            </a:extLst>
          </p:cNvPr>
          <p:cNvCxnSpPr>
            <a:cxnSpLocks/>
            <a:stCxn id="26" idx="2"/>
            <a:endCxn id="33" idx="0"/>
          </p:cNvCxnSpPr>
          <p:nvPr/>
        </p:nvCxnSpPr>
        <p:spPr>
          <a:xfrm>
            <a:off x="3028071" y="4951144"/>
            <a:ext cx="0" cy="338724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6">
            <a:extLst>
              <a:ext uri="{FF2B5EF4-FFF2-40B4-BE49-F238E27FC236}">
                <a16:creationId xmlns:a16="http://schemas.microsoft.com/office/drawing/2014/main" id="{4C286201-C7E6-A20B-4E84-E3765D2E60A5}"/>
              </a:ext>
            </a:extLst>
          </p:cNvPr>
          <p:cNvCxnSpPr>
            <a:cxnSpLocks/>
            <a:stCxn id="27" idx="2"/>
            <a:endCxn id="34" idx="0"/>
          </p:cNvCxnSpPr>
          <p:nvPr/>
        </p:nvCxnSpPr>
        <p:spPr>
          <a:xfrm>
            <a:off x="4510235" y="4951144"/>
            <a:ext cx="0" cy="338724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7">
            <a:extLst>
              <a:ext uri="{FF2B5EF4-FFF2-40B4-BE49-F238E27FC236}">
                <a16:creationId xmlns:a16="http://schemas.microsoft.com/office/drawing/2014/main" id="{264306C8-8C33-1B58-2344-43654521762C}"/>
              </a:ext>
            </a:extLst>
          </p:cNvPr>
          <p:cNvCxnSpPr>
            <a:cxnSpLocks/>
            <a:stCxn id="24" idx="2"/>
            <a:endCxn id="31" idx="0"/>
          </p:cNvCxnSpPr>
          <p:nvPr/>
        </p:nvCxnSpPr>
        <p:spPr>
          <a:xfrm>
            <a:off x="5992399" y="4951144"/>
            <a:ext cx="0" cy="338724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8">
            <a:extLst>
              <a:ext uri="{FF2B5EF4-FFF2-40B4-BE49-F238E27FC236}">
                <a16:creationId xmlns:a16="http://schemas.microsoft.com/office/drawing/2014/main" id="{EBCEB0AC-10F2-98BE-B6C2-86CF21E35663}"/>
              </a:ext>
            </a:extLst>
          </p:cNvPr>
          <p:cNvCxnSpPr>
            <a:cxnSpLocks/>
            <a:stCxn id="25" idx="2"/>
            <a:endCxn id="32" idx="0"/>
          </p:cNvCxnSpPr>
          <p:nvPr/>
        </p:nvCxnSpPr>
        <p:spPr>
          <a:xfrm>
            <a:off x="7474563" y="4951144"/>
            <a:ext cx="0" cy="338724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9">
            <a:extLst>
              <a:ext uri="{FF2B5EF4-FFF2-40B4-BE49-F238E27FC236}">
                <a16:creationId xmlns:a16="http://schemas.microsoft.com/office/drawing/2014/main" id="{96E01A1D-6C69-B74D-4D5F-F5651F23AB42}"/>
              </a:ext>
            </a:extLst>
          </p:cNvPr>
          <p:cNvCxnSpPr>
            <a:cxnSpLocks/>
            <a:stCxn id="29" idx="2"/>
            <a:endCxn id="35" idx="0"/>
          </p:cNvCxnSpPr>
          <p:nvPr/>
        </p:nvCxnSpPr>
        <p:spPr>
          <a:xfrm>
            <a:off x="8956727" y="4951144"/>
            <a:ext cx="0" cy="338724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60">
            <a:extLst>
              <a:ext uri="{FF2B5EF4-FFF2-40B4-BE49-F238E27FC236}">
                <a16:creationId xmlns:a16="http://schemas.microsoft.com/office/drawing/2014/main" id="{23F702F0-F5A6-8FD7-C339-2B7CE24827F6}"/>
              </a:ext>
            </a:extLst>
          </p:cNvPr>
          <p:cNvCxnSpPr>
            <a:cxnSpLocks/>
            <a:stCxn id="30" idx="2"/>
            <a:endCxn id="36" idx="0"/>
          </p:cNvCxnSpPr>
          <p:nvPr/>
        </p:nvCxnSpPr>
        <p:spPr>
          <a:xfrm>
            <a:off x="10438891" y="4951144"/>
            <a:ext cx="0" cy="338724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Rectangle 61">
            <a:extLst>
              <a:ext uri="{FF2B5EF4-FFF2-40B4-BE49-F238E27FC236}">
                <a16:creationId xmlns:a16="http://schemas.microsoft.com/office/drawing/2014/main" id="{8AA1C90A-143B-72A6-F4CC-7044168A5DDF}"/>
              </a:ext>
            </a:extLst>
          </p:cNvPr>
          <p:cNvSpPr/>
          <p:nvPr/>
        </p:nvSpPr>
        <p:spPr>
          <a:xfrm>
            <a:off x="443992" y="3510489"/>
            <a:ext cx="1695958" cy="51809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algn="ctr" defTabSz="1828800">
              <a:spcAft>
                <a:spcPts val="200"/>
              </a:spcAft>
              <a:defRPr/>
            </a:pPr>
            <a:r>
              <a:rPr lang="nl-NL" sz="1400" b="1" kern="0" err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Lorem</a:t>
            </a:r>
            <a:endParaRPr lang="id-ID" sz="1400" b="1" kern="0"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Aptos" panose="020B0004020202020204" pitchFamily="34" charset="0"/>
              <a:cs typeface="Aptos" panose="020B0004020202020204" pitchFamily="34" charset="0"/>
            </a:endParaRPr>
          </a:p>
          <a:p>
            <a:pPr lvl="0" algn="ctr" defTabSz="1828800">
              <a:spcAft>
                <a:spcPts val="200"/>
              </a:spcAft>
              <a:defRPr/>
            </a:pPr>
            <a:r>
              <a:rPr lang="nl-NL" sz="1200" kern="0" err="1">
                <a:solidFill>
                  <a:srgbClr val="008053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Lorem</a:t>
            </a:r>
            <a:endParaRPr lang="en-US" sz="1000" kern="0">
              <a:solidFill>
                <a:srgbClr val="008053"/>
              </a:solidFill>
              <a:latin typeface="+mj-lt"/>
              <a:ea typeface="Aptos" panose="020B0004020202020204" pitchFamily="34" charset="0"/>
              <a:cs typeface="Aptos" panose="020B0004020202020204" pitchFamily="34" charset="0"/>
            </a:endParaRPr>
          </a:p>
        </p:txBody>
      </p:sp>
      <p:sp>
        <p:nvSpPr>
          <p:cNvPr id="62" name="Rectangle 62">
            <a:extLst>
              <a:ext uri="{FF2B5EF4-FFF2-40B4-BE49-F238E27FC236}">
                <a16:creationId xmlns:a16="http://schemas.microsoft.com/office/drawing/2014/main" id="{56F4C9D9-0491-32F4-B481-CCD9C2202708}"/>
              </a:ext>
            </a:extLst>
          </p:cNvPr>
          <p:cNvSpPr/>
          <p:nvPr/>
        </p:nvSpPr>
        <p:spPr>
          <a:xfrm>
            <a:off x="403525" y="4411136"/>
            <a:ext cx="1765255" cy="51809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algn="ctr" defTabSz="1828800">
              <a:spcAft>
                <a:spcPts val="200"/>
              </a:spcAft>
              <a:defRPr/>
            </a:pPr>
            <a:r>
              <a:rPr lang="id-ID" sz="1400" b="1" ker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Lorem</a:t>
            </a:r>
          </a:p>
          <a:p>
            <a:pPr lvl="0" algn="ctr" defTabSz="1828800">
              <a:spcAft>
                <a:spcPts val="200"/>
              </a:spcAft>
              <a:defRPr/>
            </a:pPr>
            <a:r>
              <a:rPr lang="nl-NL" sz="1200" kern="0" err="1">
                <a:solidFill>
                  <a:srgbClr val="3B2171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Lorem</a:t>
            </a:r>
            <a:endParaRPr lang="en-US" sz="1000" kern="0">
              <a:solidFill>
                <a:srgbClr val="3B2171"/>
              </a:solidFill>
              <a:latin typeface="+mj-lt"/>
              <a:ea typeface="Aptos" panose="020B0004020202020204" pitchFamily="34" charset="0"/>
              <a:cs typeface="Aptos" panose="020B0004020202020204" pitchFamily="34" charset="0"/>
            </a:endParaRPr>
          </a:p>
        </p:txBody>
      </p:sp>
      <p:sp>
        <p:nvSpPr>
          <p:cNvPr id="63" name="Rectangle 63">
            <a:extLst>
              <a:ext uri="{FF2B5EF4-FFF2-40B4-BE49-F238E27FC236}">
                <a16:creationId xmlns:a16="http://schemas.microsoft.com/office/drawing/2014/main" id="{82C0DB1A-D13C-9754-A71D-AD177AFFA1A7}"/>
              </a:ext>
            </a:extLst>
          </p:cNvPr>
          <p:cNvSpPr/>
          <p:nvPr/>
        </p:nvSpPr>
        <p:spPr>
          <a:xfrm>
            <a:off x="433201" y="5311784"/>
            <a:ext cx="1714437" cy="51809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algn="ctr" defTabSz="1828800">
              <a:spcAft>
                <a:spcPts val="200"/>
              </a:spcAft>
              <a:defRPr/>
            </a:pPr>
            <a:r>
              <a:rPr lang="id-ID" sz="1400" b="1" ker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Lorem</a:t>
            </a:r>
          </a:p>
          <a:p>
            <a:pPr lvl="0" algn="ctr" defTabSz="1828800">
              <a:spcAft>
                <a:spcPts val="200"/>
              </a:spcAft>
              <a:defRPr/>
            </a:pPr>
            <a:r>
              <a:rPr lang="nl-NL" sz="1200" kern="0" err="1">
                <a:solidFill>
                  <a:srgbClr val="005690"/>
                </a:solidFill>
                <a:latin typeface="+mj-lt"/>
                <a:ea typeface="Aptos" panose="020B0004020202020204" pitchFamily="34" charset="0"/>
                <a:cs typeface="Aptos" panose="020B0004020202020204" pitchFamily="34" charset="0"/>
              </a:rPr>
              <a:t>Lorem</a:t>
            </a:r>
            <a:endParaRPr lang="en-US" sz="1000" kern="0">
              <a:solidFill>
                <a:srgbClr val="005690"/>
              </a:solidFill>
              <a:latin typeface="+mj-lt"/>
              <a:ea typeface="Aptos" panose="020B0004020202020204" pitchFamily="34" charset="0"/>
              <a:cs typeface="Aptos" panose="020B0004020202020204" pitchFamily="34" charset="0"/>
            </a:endParaRPr>
          </a:p>
        </p:txBody>
      </p:sp>
      <p:cxnSp>
        <p:nvCxnSpPr>
          <p:cNvPr id="102" name="Verbindingslijn: gebogen 101">
            <a:extLst>
              <a:ext uri="{FF2B5EF4-FFF2-40B4-BE49-F238E27FC236}">
                <a16:creationId xmlns:a16="http://schemas.microsoft.com/office/drawing/2014/main" id="{4FB6BD73-827E-5668-5DA5-1320AF5886EB}"/>
              </a:ext>
            </a:extLst>
          </p:cNvPr>
          <p:cNvCxnSpPr>
            <a:stCxn id="11" idx="2"/>
            <a:endCxn id="15" idx="0"/>
          </p:cNvCxnSpPr>
          <p:nvPr/>
        </p:nvCxnSpPr>
        <p:spPr>
          <a:xfrm rot="5400000">
            <a:off x="5353932" y="1208376"/>
            <a:ext cx="535853" cy="2223246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Verbindingslijn: gebogen 103">
            <a:extLst>
              <a:ext uri="{FF2B5EF4-FFF2-40B4-BE49-F238E27FC236}">
                <a16:creationId xmlns:a16="http://schemas.microsoft.com/office/drawing/2014/main" id="{ED265E01-4C7D-9F8B-B4CB-59FA7ACDB248}"/>
              </a:ext>
            </a:extLst>
          </p:cNvPr>
          <p:cNvCxnSpPr>
            <a:stCxn id="11" idx="2"/>
            <a:endCxn id="16" idx="0"/>
          </p:cNvCxnSpPr>
          <p:nvPr/>
        </p:nvCxnSpPr>
        <p:spPr>
          <a:xfrm rot="16200000" flipH="1">
            <a:off x="7577178" y="1208376"/>
            <a:ext cx="535853" cy="2223246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Verbindingslijn: gebogen 105">
            <a:extLst>
              <a:ext uri="{FF2B5EF4-FFF2-40B4-BE49-F238E27FC236}">
                <a16:creationId xmlns:a16="http://schemas.microsoft.com/office/drawing/2014/main" id="{2F0E852B-AA1E-3F9B-950F-404E014040D1}"/>
              </a:ext>
            </a:extLst>
          </p:cNvPr>
          <p:cNvCxnSpPr>
            <a:stCxn id="11" idx="2"/>
            <a:endCxn id="12" idx="0"/>
          </p:cNvCxnSpPr>
          <p:nvPr/>
        </p:nvCxnSpPr>
        <p:spPr>
          <a:xfrm rot="5400000">
            <a:off x="6095014" y="1949458"/>
            <a:ext cx="535853" cy="741082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Verbindingslijn: gebogen 107">
            <a:extLst>
              <a:ext uri="{FF2B5EF4-FFF2-40B4-BE49-F238E27FC236}">
                <a16:creationId xmlns:a16="http://schemas.microsoft.com/office/drawing/2014/main" id="{4F6D625C-7F77-EA70-939E-185418211FEF}"/>
              </a:ext>
            </a:extLst>
          </p:cNvPr>
          <p:cNvCxnSpPr>
            <a:stCxn id="11" idx="2"/>
            <a:endCxn id="13" idx="0"/>
          </p:cNvCxnSpPr>
          <p:nvPr/>
        </p:nvCxnSpPr>
        <p:spPr>
          <a:xfrm rot="16200000" flipH="1">
            <a:off x="6836096" y="1949458"/>
            <a:ext cx="535853" cy="741082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353981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E202C572-CF12-95A0-90D2-75280A04D799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051EA7D3-7EB8-8042-A229-3EA904B35E5A}" type="datetime1">
              <a:rPr lang="nl-NL" smtClean="0"/>
              <a:t>27-03-2025</a:t>
            </a:fld>
            <a:endParaRPr lang="nl-NL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C715FC1D-745C-795A-26E7-876029497242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nl-NL"/>
              <a:t>Name of </a:t>
            </a:r>
            <a:r>
              <a:rPr lang="nl-NL" err="1"/>
              <a:t>the</a:t>
            </a:r>
            <a:r>
              <a:rPr lang="nl-NL"/>
              <a:t> </a:t>
            </a:r>
            <a:r>
              <a:rPr lang="nl-NL" err="1"/>
              <a:t>Faculty</a:t>
            </a:r>
            <a:r>
              <a:rPr lang="nl-NL"/>
              <a:t> or Research </a:t>
            </a:r>
            <a:r>
              <a:rPr lang="nl-NL" err="1"/>
              <a:t>Institute</a:t>
            </a:r>
            <a:endParaRPr lang="nl-NL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3A742549-5AFF-D0D9-6B76-A6D1442339DB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40C1E0B-154D-844F-9C3C-CB8827A7EAB0}" type="slidenum">
              <a:rPr lang="nl-NL" smtClean="0"/>
              <a:pPr/>
              <a:t>15</a:t>
            </a:fld>
            <a:endParaRPr lang="nl-NL"/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F5F61821-8BDA-FA3E-F18B-7CA6D0632C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nl-NL" dirty="0"/>
            </a:br>
            <a:r>
              <a:rPr lang="nl-NL" dirty="0">
                <a:hlinkClick r:id="rId2"/>
              </a:rPr>
              <a:t>Smart art, </a:t>
            </a:r>
            <a:r>
              <a:rPr lang="nl-NL" dirty="0"/>
              <a:t>change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text</a:t>
            </a:r>
            <a:r>
              <a:rPr lang="nl-NL" dirty="0"/>
              <a:t> in </a:t>
            </a:r>
            <a:r>
              <a:rPr lang="nl-NL" dirty="0" err="1"/>
              <a:t>the</a:t>
            </a:r>
            <a:r>
              <a:rPr lang="nl-NL" dirty="0"/>
              <a:t> smart art </a:t>
            </a:r>
            <a:r>
              <a:rPr lang="nl-NL" dirty="0" err="1"/>
              <a:t>text</a:t>
            </a:r>
            <a:r>
              <a:rPr lang="nl-NL" dirty="0"/>
              <a:t> box, </a:t>
            </a:r>
            <a:r>
              <a:rPr lang="nl-NL" dirty="0" err="1"/>
              <a:t>add</a:t>
            </a:r>
            <a:r>
              <a:rPr lang="nl-NL" dirty="0"/>
              <a:t> or </a:t>
            </a:r>
            <a:r>
              <a:rPr lang="nl-NL" dirty="0" err="1"/>
              <a:t>remove</a:t>
            </a:r>
            <a:r>
              <a:rPr lang="nl-NL" dirty="0"/>
              <a:t> a step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adjust</a:t>
            </a:r>
            <a:r>
              <a:rPr lang="nl-NL" dirty="0"/>
              <a:t> </a:t>
            </a:r>
            <a:r>
              <a:rPr lang="nl-NL" dirty="0" err="1"/>
              <a:t>colours</a:t>
            </a:r>
            <a:br>
              <a:rPr lang="nl-NL" dirty="0"/>
            </a:br>
            <a:endParaRPr lang="nl-NL" dirty="0"/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4451949F-31A1-BFFA-A4BA-DA5B41EFF6C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64299128"/>
              </p:ext>
            </p:extLst>
          </p:nvPr>
        </p:nvGraphicFramePr>
        <p:xfrm>
          <a:off x="431800" y="1576388"/>
          <a:ext cx="11329788" cy="44180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46072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6">
            <a:extLst>
              <a:ext uri="{FF2B5EF4-FFF2-40B4-BE49-F238E27FC236}">
                <a16:creationId xmlns:a16="http://schemas.microsoft.com/office/drawing/2014/main" id="{85401B8F-0789-028B-75AD-3A779F2DC73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nl-NL" dirty="0" err="1"/>
              <a:t>Key</a:t>
            </a:r>
            <a:r>
              <a:rPr lang="nl-NL" dirty="0"/>
              <a:t> </a:t>
            </a:r>
            <a:r>
              <a:rPr lang="nl-NL" dirty="0" err="1"/>
              <a:t>milestones</a:t>
            </a:r>
            <a:endParaRPr lang="nl-NL" dirty="0"/>
          </a:p>
          <a:p>
            <a:pPr lvl="1"/>
            <a:r>
              <a:rPr lang="nl-NL" dirty="0" err="1"/>
              <a:t>This</a:t>
            </a:r>
            <a:r>
              <a:rPr lang="nl-NL" dirty="0"/>
              <a:t> timetable </a:t>
            </a:r>
            <a:r>
              <a:rPr lang="nl-NL" dirty="0" err="1"/>
              <a:t>can</a:t>
            </a:r>
            <a:r>
              <a:rPr lang="nl-NL" dirty="0"/>
              <a:t> </a:t>
            </a:r>
            <a:r>
              <a:rPr lang="nl-NL" dirty="0" err="1"/>
              <a:t>be</a:t>
            </a:r>
            <a:r>
              <a:rPr lang="nl-NL" dirty="0"/>
              <a:t> </a:t>
            </a:r>
            <a:r>
              <a:rPr lang="nl-NL" dirty="0" err="1"/>
              <a:t>edited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</a:t>
            </a:r>
            <a:r>
              <a:rPr lang="nl-NL" dirty="0" err="1"/>
              <a:t>moving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/or </a:t>
            </a:r>
            <a:r>
              <a:rPr lang="nl-NL" dirty="0" err="1"/>
              <a:t>stretching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bars.</a:t>
            </a:r>
          </a:p>
          <a:p>
            <a:endParaRPr lang="nl-NL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3588D055-C95E-5C8A-C8B3-54006DDB5B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Sample timetable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edit</a:t>
            </a:r>
            <a:endParaRPr lang="nl-NL" dirty="0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2CA75988-421A-0F31-F5D7-C6C81260F992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9139A83-584F-7446-9872-8CC38328D06D}" type="datetime1">
              <a:rPr lang="nl-NL" smtClean="0"/>
              <a:t>27-03-2025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1C31F7A3-A47E-EE99-9C03-DAA1D0F8ABBA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nl-NL"/>
              <a:t>Name of the Faculty or Research Institute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0B070B9F-D992-F38C-5BC2-09E45F9899B5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840C1E0B-154D-844F-9C3C-CB8827A7EAB0}" type="slidenum">
              <a:rPr lang="nl-NL" smtClean="0"/>
              <a:pPr/>
              <a:t>16</a:t>
            </a:fld>
            <a:endParaRPr lang="nl-NL"/>
          </a:p>
        </p:txBody>
      </p:sp>
      <p:graphicFrame>
        <p:nvGraphicFramePr>
          <p:cNvPr id="8" name="Table 2">
            <a:extLst>
              <a:ext uri="{FF2B5EF4-FFF2-40B4-BE49-F238E27FC236}">
                <a16:creationId xmlns:a16="http://schemas.microsoft.com/office/drawing/2014/main" id="{64CFA151-5A66-9BCC-5B8E-3E1DC87D19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4558715"/>
              </p:ext>
            </p:extLst>
          </p:nvPr>
        </p:nvGraphicFramePr>
        <p:xfrm>
          <a:off x="431799" y="1576388"/>
          <a:ext cx="7474263" cy="4237354"/>
        </p:xfrm>
        <a:graphic>
          <a:graphicData uri="http://schemas.openxmlformats.org/drawingml/2006/table">
            <a:tbl>
              <a:tblPr firstRow="1" firstCol="1">
                <a:tableStyleId>{7BEBEF05-B2D3-47B2-9E27-61AD2477CBAF}</a:tableStyleId>
              </a:tblPr>
              <a:tblGrid>
                <a:gridCol w="1193997">
                  <a:extLst>
                    <a:ext uri="{9D8B030D-6E8A-4147-A177-3AD203B41FA5}">
                      <a16:colId xmlns:a16="http://schemas.microsoft.com/office/drawing/2014/main" val="602210714"/>
                    </a:ext>
                  </a:extLst>
                </a:gridCol>
                <a:gridCol w="1046711">
                  <a:extLst>
                    <a:ext uri="{9D8B030D-6E8A-4147-A177-3AD203B41FA5}">
                      <a16:colId xmlns:a16="http://schemas.microsoft.com/office/drawing/2014/main" val="745651107"/>
                    </a:ext>
                  </a:extLst>
                </a:gridCol>
                <a:gridCol w="1046711">
                  <a:extLst>
                    <a:ext uri="{9D8B030D-6E8A-4147-A177-3AD203B41FA5}">
                      <a16:colId xmlns:a16="http://schemas.microsoft.com/office/drawing/2014/main" val="3203644497"/>
                    </a:ext>
                  </a:extLst>
                </a:gridCol>
                <a:gridCol w="1046711">
                  <a:extLst>
                    <a:ext uri="{9D8B030D-6E8A-4147-A177-3AD203B41FA5}">
                      <a16:colId xmlns:a16="http://schemas.microsoft.com/office/drawing/2014/main" val="3839570682"/>
                    </a:ext>
                  </a:extLst>
                </a:gridCol>
                <a:gridCol w="1046711">
                  <a:extLst>
                    <a:ext uri="{9D8B030D-6E8A-4147-A177-3AD203B41FA5}">
                      <a16:colId xmlns:a16="http://schemas.microsoft.com/office/drawing/2014/main" val="436924813"/>
                    </a:ext>
                  </a:extLst>
                </a:gridCol>
                <a:gridCol w="1046711">
                  <a:extLst>
                    <a:ext uri="{9D8B030D-6E8A-4147-A177-3AD203B41FA5}">
                      <a16:colId xmlns:a16="http://schemas.microsoft.com/office/drawing/2014/main" val="3893106002"/>
                    </a:ext>
                  </a:extLst>
                </a:gridCol>
                <a:gridCol w="1046711">
                  <a:extLst>
                    <a:ext uri="{9D8B030D-6E8A-4147-A177-3AD203B41FA5}">
                      <a16:colId xmlns:a16="http://schemas.microsoft.com/office/drawing/2014/main" val="1896848035"/>
                    </a:ext>
                  </a:extLst>
                </a:gridCol>
              </a:tblGrid>
              <a:tr h="36345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1000" b="1" i="0">
                          <a:solidFill>
                            <a:srgbClr val="0077B3"/>
                          </a:solidFill>
                          <a:latin typeface="+mj-lt"/>
                        </a:rPr>
                        <a:t>Tasks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b="1" i="0">
                          <a:solidFill>
                            <a:srgbClr val="0077B3"/>
                          </a:solidFill>
                          <a:latin typeface="+mj-lt"/>
                        </a:rPr>
                        <a:t>January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7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i="0">
                          <a:solidFill>
                            <a:srgbClr val="0077B3"/>
                          </a:solidFill>
                          <a:latin typeface="+mj-lt"/>
                        </a:rPr>
                        <a:t>February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b="1" i="0">
                          <a:solidFill>
                            <a:srgbClr val="0077B3"/>
                          </a:solidFill>
                          <a:latin typeface="+mj-lt"/>
                        </a:rPr>
                        <a:t>March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7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i="0">
                          <a:solidFill>
                            <a:srgbClr val="0077B3"/>
                          </a:solidFill>
                          <a:latin typeface="+mj-lt"/>
                        </a:rPr>
                        <a:t>April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b="1" i="0">
                          <a:solidFill>
                            <a:srgbClr val="0077B3"/>
                          </a:solidFill>
                          <a:latin typeface="+mj-lt"/>
                        </a:rPr>
                        <a:t>May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7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i="0">
                          <a:solidFill>
                            <a:srgbClr val="0077B3"/>
                          </a:solidFill>
                          <a:latin typeface="+mj-lt"/>
                        </a:rPr>
                        <a:t>June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0915962"/>
                  </a:ext>
                </a:extLst>
              </a:tr>
              <a:tr h="394537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1000" b="1" i="0">
                          <a:solidFill>
                            <a:srgbClr val="0077B3"/>
                          </a:solidFill>
                          <a:latin typeface="+mj-lt"/>
                        </a:rPr>
                        <a:t>Task 1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7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7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7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5858687"/>
                  </a:ext>
                </a:extLst>
              </a:tr>
              <a:tr h="39453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i="0">
                          <a:solidFill>
                            <a:srgbClr val="0077B3"/>
                          </a:solidFill>
                          <a:latin typeface="+mj-lt"/>
                        </a:rPr>
                        <a:t>Task 2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7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7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7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0816345"/>
                  </a:ext>
                </a:extLst>
              </a:tr>
              <a:tr h="39453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77B3"/>
                          </a:solidFill>
                          <a:effectLst/>
                          <a:uLnTx/>
                          <a:uFillTx/>
                          <a:latin typeface="+mj-lt"/>
                        </a:rPr>
                        <a:t>Task 3</a:t>
                      </a:r>
                      <a:endParaRPr kumimoji="0" lang="en-US" sz="10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77B3"/>
                        </a:solidFill>
                        <a:effectLst/>
                        <a:uLnTx/>
                        <a:uFillTx/>
                        <a:latin typeface="+mj-lt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7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7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7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2502013"/>
                  </a:ext>
                </a:extLst>
              </a:tr>
              <a:tr h="39453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77B3"/>
                          </a:solidFill>
                          <a:effectLst/>
                          <a:uLnTx/>
                          <a:uFillTx/>
                          <a:latin typeface="+mj-lt"/>
                        </a:rPr>
                        <a:t>Task 4</a:t>
                      </a:r>
                      <a:endParaRPr kumimoji="0" lang="en-US" sz="10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77B3"/>
                        </a:solidFill>
                        <a:effectLst/>
                        <a:uLnTx/>
                        <a:uFillTx/>
                        <a:latin typeface="+mj-lt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7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7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7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9537522"/>
                  </a:ext>
                </a:extLst>
              </a:tr>
              <a:tr h="39453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77B3"/>
                          </a:solidFill>
                          <a:effectLst/>
                          <a:uLnTx/>
                          <a:uFillTx/>
                          <a:latin typeface="+mj-lt"/>
                        </a:rPr>
                        <a:t>Task 5</a:t>
                      </a:r>
                      <a:endParaRPr kumimoji="0" lang="en-US" sz="10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77B3"/>
                        </a:solidFill>
                        <a:effectLst/>
                        <a:uLnTx/>
                        <a:uFillTx/>
                        <a:latin typeface="+mj-lt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7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7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7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9141191"/>
                  </a:ext>
                </a:extLst>
              </a:tr>
              <a:tr h="39453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77B3"/>
                          </a:solidFill>
                          <a:effectLst/>
                          <a:uLnTx/>
                          <a:uFillTx/>
                          <a:latin typeface="+mj-lt"/>
                        </a:rPr>
                        <a:t>Task 6</a:t>
                      </a:r>
                      <a:endParaRPr kumimoji="0" lang="en-US" sz="10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77B3"/>
                        </a:solidFill>
                        <a:effectLst/>
                        <a:uLnTx/>
                        <a:uFillTx/>
                        <a:latin typeface="+mj-lt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7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7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7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1561401"/>
                  </a:ext>
                </a:extLst>
              </a:tr>
              <a:tr h="39453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77B3"/>
                          </a:solidFill>
                          <a:effectLst/>
                          <a:uLnTx/>
                          <a:uFillTx/>
                          <a:latin typeface="+mj-lt"/>
                        </a:rPr>
                        <a:t>Task 7</a:t>
                      </a:r>
                      <a:endParaRPr kumimoji="0" lang="en-US" sz="10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77B3"/>
                        </a:solidFill>
                        <a:effectLst/>
                        <a:uLnTx/>
                        <a:uFillTx/>
                        <a:latin typeface="+mj-lt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7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7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7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94209273"/>
                  </a:ext>
                </a:extLst>
              </a:tr>
              <a:tr h="39453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77B3"/>
                          </a:solidFill>
                          <a:effectLst/>
                          <a:uLnTx/>
                          <a:uFillTx/>
                          <a:latin typeface="+mj-lt"/>
                        </a:rPr>
                        <a:t>Task 8</a:t>
                      </a:r>
                      <a:endParaRPr kumimoji="0" lang="en-US" sz="10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77B3"/>
                        </a:solidFill>
                        <a:effectLst/>
                        <a:uLnTx/>
                        <a:uFillTx/>
                        <a:latin typeface="+mj-lt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7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7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7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0668724"/>
                  </a:ext>
                </a:extLst>
              </a:tr>
              <a:tr h="39453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77B3"/>
                          </a:solidFill>
                          <a:effectLst/>
                          <a:uLnTx/>
                          <a:uFillTx/>
                          <a:latin typeface="+mj-lt"/>
                        </a:rPr>
                        <a:t>Task 9</a:t>
                      </a:r>
                      <a:endParaRPr kumimoji="0" lang="en-US" sz="10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77B3"/>
                        </a:solidFill>
                        <a:effectLst/>
                        <a:uLnTx/>
                        <a:uFillTx/>
                        <a:latin typeface="+mj-lt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7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7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7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9392616"/>
                  </a:ext>
                </a:extLst>
              </a:tr>
              <a:tr h="32306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77B3"/>
                          </a:solidFill>
                          <a:effectLst/>
                          <a:uLnTx/>
                          <a:uFillTx/>
                          <a:latin typeface="+mj-lt"/>
                        </a:rPr>
                        <a:t>Task 10</a:t>
                      </a:r>
                      <a:endParaRPr kumimoji="0" lang="en-US" sz="10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0077B3"/>
                        </a:solidFill>
                        <a:effectLst/>
                        <a:uLnTx/>
                        <a:uFillTx/>
                        <a:latin typeface="+mj-lt"/>
                        <a:ea typeface="+mn-ea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7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7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F7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600">
                        <a:solidFill>
                          <a:schemeClr val="bg2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4152558"/>
                  </a:ext>
                </a:extLst>
              </a:tr>
            </a:tbl>
          </a:graphicData>
        </a:graphic>
      </p:graphicFrame>
      <p:sp>
        <p:nvSpPr>
          <p:cNvPr id="10" name="Rectangle 38">
            <a:extLst>
              <a:ext uri="{FF2B5EF4-FFF2-40B4-BE49-F238E27FC236}">
                <a16:creationId xmlns:a16="http://schemas.microsoft.com/office/drawing/2014/main" id="{1A9802BF-A5B0-8D85-6B31-485821A103CC}"/>
              </a:ext>
            </a:extLst>
          </p:cNvPr>
          <p:cNvSpPr/>
          <p:nvPr/>
        </p:nvSpPr>
        <p:spPr>
          <a:xfrm>
            <a:off x="1626173" y="1983898"/>
            <a:ext cx="1505334" cy="309250"/>
          </a:xfrm>
          <a:prstGeom prst="rect">
            <a:avLst/>
          </a:prstGeom>
          <a:solidFill>
            <a:srgbClr val="0077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>
                <a:solidFill>
                  <a:schemeClr val="bg2"/>
                </a:solidFill>
              </a:rPr>
              <a:t>Due 00/00</a:t>
            </a:r>
          </a:p>
        </p:txBody>
      </p:sp>
      <p:sp>
        <p:nvSpPr>
          <p:cNvPr id="11" name="Rectangle 39">
            <a:extLst>
              <a:ext uri="{FF2B5EF4-FFF2-40B4-BE49-F238E27FC236}">
                <a16:creationId xmlns:a16="http://schemas.microsoft.com/office/drawing/2014/main" id="{29700CF4-F28A-A5B0-DD79-C031E2331066}"/>
              </a:ext>
            </a:extLst>
          </p:cNvPr>
          <p:cNvSpPr>
            <a:spLocks/>
          </p:cNvSpPr>
          <p:nvPr/>
        </p:nvSpPr>
        <p:spPr>
          <a:xfrm>
            <a:off x="2027449" y="2378223"/>
            <a:ext cx="966851" cy="309250"/>
          </a:xfrm>
          <a:prstGeom prst="rect">
            <a:avLst/>
          </a:prstGeom>
          <a:solidFill>
            <a:srgbClr val="0077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>
                <a:solidFill>
                  <a:schemeClr val="bg2"/>
                </a:solidFill>
              </a:rPr>
              <a:t>Due 00/00</a:t>
            </a:r>
          </a:p>
        </p:txBody>
      </p:sp>
      <p:sp>
        <p:nvSpPr>
          <p:cNvPr id="12" name="Rectangle 40">
            <a:extLst>
              <a:ext uri="{FF2B5EF4-FFF2-40B4-BE49-F238E27FC236}">
                <a16:creationId xmlns:a16="http://schemas.microsoft.com/office/drawing/2014/main" id="{6CA6A4FD-6997-99E2-AB25-159C6F420DCA}"/>
              </a:ext>
            </a:extLst>
          </p:cNvPr>
          <p:cNvSpPr>
            <a:spLocks/>
          </p:cNvSpPr>
          <p:nvPr/>
        </p:nvSpPr>
        <p:spPr>
          <a:xfrm>
            <a:off x="2249024" y="2772548"/>
            <a:ext cx="882484" cy="309250"/>
          </a:xfrm>
          <a:prstGeom prst="rect">
            <a:avLst/>
          </a:prstGeom>
          <a:solidFill>
            <a:srgbClr val="0077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>
                <a:solidFill>
                  <a:schemeClr val="bg2"/>
                </a:solidFill>
              </a:rPr>
              <a:t>Milestone 1</a:t>
            </a:r>
          </a:p>
        </p:txBody>
      </p:sp>
      <p:sp>
        <p:nvSpPr>
          <p:cNvPr id="13" name="Rectangle 41">
            <a:extLst>
              <a:ext uri="{FF2B5EF4-FFF2-40B4-BE49-F238E27FC236}">
                <a16:creationId xmlns:a16="http://schemas.microsoft.com/office/drawing/2014/main" id="{43D5CB03-B3A4-34E6-D470-98678257D499}"/>
              </a:ext>
            </a:extLst>
          </p:cNvPr>
          <p:cNvSpPr>
            <a:spLocks/>
          </p:cNvSpPr>
          <p:nvPr/>
        </p:nvSpPr>
        <p:spPr>
          <a:xfrm>
            <a:off x="2438055" y="3166873"/>
            <a:ext cx="1112489" cy="309250"/>
          </a:xfrm>
          <a:prstGeom prst="rect">
            <a:avLst/>
          </a:prstGeom>
          <a:solidFill>
            <a:srgbClr val="0077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>
                <a:solidFill>
                  <a:schemeClr val="bg2"/>
                </a:solidFill>
              </a:rPr>
              <a:t>Needs Review</a:t>
            </a:r>
          </a:p>
        </p:txBody>
      </p:sp>
      <p:sp>
        <p:nvSpPr>
          <p:cNvPr id="14" name="Rectangle 42">
            <a:extLst>
              <a:ext uri="{FF2B5EF4-FFF2-40B4-BE49-F238E27FC236}">
                <a16:creationId xmlns:a16="http://schemas.microsoft.com/office/drawing/2014/main" id="{54345C7D-3567-4193-39D5-F9ADE7E92D54}"/>
              </a:ext>
            </a:extLst>
          </p:cNvPr>
          <p:cNvSpPr>
            <a:spLocks/>
          </p:cNvSpPr>
          <p:nvPr/>
        </p:nvSpPr>
        <p:spPr>
          <a:xfrm>
            <a:off x="3131507" y="3561198"/>
            <a:ext cx="3284531" cy="309250"/>
          </a:xfrm>
          <a:prstGeom prst="rect">
            <a:avLst/>
          </a:prstGeom>
          <a:solidFill>
            <a:srgbClr val="E869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>
                <a:solidFill>
                  <a:schemeClr val="bg2"/>
                </a:solidFill>
              </a:rPr>
              <a:t>Due 00/00</a:t>
            </a:r>
          </a:p>
        </p:txBody>
      </p:sp>
      <p:sp>
        <p:nvSpPr>
          <p:cNvPr id="15" name="Rectangle 43">
            <a:extLst>
              <a:ext uri="{FF2B5EF4-FFF2-40B4-BE49-F238E27FC236}">
                <a16:creationId xmlns:a16="http://schemas.microsoft.com/office/drawing/2014/main" id="{0DBDE66D-2B74-9B16-8006-6108D7824EB1}"/>
              </a:ext>
            </a:extLst>
          </p:cNvPr>
          <p:cNvSpPr>
            <a:spLocks/>
          </p:cNvSpPr>
          <p:nvPr/>
        </p:nvSpPr>
        <p:spPr>
          <a:xfrm>
            <a:off x="3131508" y="3955523"/>
            <a:ext cx="1235196" cy="309250"/>
          </a:xfrm>
          <a:prstGeom prst="rect">
            <a:avLst/>
          </a:prstGeom>
          <a:solidFill>
            <a:srgbClr val="E869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>
                <a:solidFill>
                  <a:schemeClr val="bg2"/>
                </a:solidFill>
              </a:rPr>
              <a:t>Due 00/00</a:t>
            </a:r>
          </a:p>
        </p:txBody>
      </p:sp>
      <p:sp>
        <p:nvSpPr>
          <p:cNvPr id="16" name="Rectangle 44">
            <a:extLst>
              <a:ext uri="{FF2B5EF4-FFF2-40B4-BE49-F238E27FC236}">
                <a16:creationId xmlns:a16="http://schemas.microsoft.com/office/drawing/2014/main" id="{FB0505A9-CEFF-CEE0-DCA3-A19A1FF034FB}"/>
              </a:ext>
            </a:extLst>
          </p:cNvPr>
          <p:cNvSpPr>
            <a:spLocks/>
          </p:cNvSpPr>
          <p:nvPr/>
        </p:nvSpPr>
        <p:spPr>
          <a:xfrm>
            <a:off x="3927422" y="4349848"/>
            <a:ext cx="1088831" cy="309250"/>
          </a:xfrm>
          <a:prstGeom prst="rect">
            <a:avLst/>
          </a:prstGeom>
          <a:solidFill>
            <a:srgbClr val="E869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>
                <a:solidFill>
                  <a:schemeClr val="bg2"/>
                </a:solidFill>
              </a:rPr>
              <a:t>Due 00/00</a:t>
            </a:r>
          </a:p>
        </p:txBody>
      </p:sp>
      <p:sp>
        <p:nvSpPr>
          <p:cNvPr id="17" name="Rectangle 45">
            <a:extLst>
              <a:ext uri="{FF2B5EF4-FFF2-40B4-BE49-F238E27FC236}">
                <a16:creationId xmlns:a16="http://schemas.microsoft.com/office/drawing/2014/main" id="{8478EAF6-D707-4C05-1EB3-F84F65D53309}"/>
              </a:ext>
            </a:extLst>
          </p:cNvPr>
          <p:cNvSpPr>
            <a:spLocks/>
          </p:cNvSpPr>
          <p:nvPr/>
        </p:nvSpPr>
        <p:spPr>
          <a:xfrm>
            <a:off x="4748697" y="4744173"/>
            <a:ext cx="1516814" cy="309250"/>
          </a:xfrm>
          <a:prstGeom prst="rect">
            <a:avLst/>
          </a:prstGeom>
          <a:solidFill>
            <a:srgbClr val="4FA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>
                <a:solidFill>
                  <a:schemeClr val="bg2"/>
                </a:solidFill>
              </a:rPr>
              <a:t>Due 00/00</a:t>
            </a:r>
          </a:p>
        </p:txBody>
      </p:sp>
      <p:sp>
        <p:nvSpPr>
          <p:cNvPr id="18" name="Rectangle 46">
            <a:extLst>
              <a:ext uri="{FF2B5EF4-FFF2-40B4-BE49-F238E27FC236}">
                <a16:creationId xmlns:a16="http://schemas.microsoft.com/office/drawing/2014/main" id="{241EAACA-0A96-F3EF-C7DF-2ECEEFB5A0C7}"/>
              </a:ext>
            </a:extLst>
          </p:cNvPr>
          <p:cNvSpPr>
            <a:spLocks/>
          </p:cNvSpPr>
          <p:nvPr/>
        </p:nvSpPr>
        <p:spPr>
          <a:xfrm>
            <a:off x="5139745" y="5138498"/>
            <a:ext cx="1056291" cy="309250"/>
          </a:xfrm>
          <a:prstGeom prst="rect">
            <a:avLst/>
          </a:prstGeom>
          <a:solidFill>
            <a:srgbClr val="4FA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>
                <a:solidFill>
                  <a:schemeClr val="bg2"/>
                </a:solidFill>
              </a:rPr>
              <a:t>Due 00/00</a:t>
            </a:r>
          </a:p>
        </p:txBody>
      </p:sp>
      <p:sp>
        <p:nvSpPr>
          <p:cNvPr id="19" name="Rectangle 47">
            <a:extLst>
              <a:ext uri="{FF2B5EF4-FFF2-40B4-BE49-F238E27FC236}">
                <a16:creationId xmlns:a16="http://schemas.microsoft.com/office/drawing/2014/main" id="{BC93DAA8-6E23-25B7-1F0B-FD1E1EC96814}"/>
              </a:ext>
            </a:extLst>
          </p:cNvPr>
          <p:cNvSpPr>
            <a:spLocks/>
          </p:cNvSpPr>
          <p:nvPr/>
        </p:nvSpPr>
        <p:spPr>
          <a:xfrm>
            <a:off x="5623800" y="5532826"/>
            <a:ext cx="2057158" cy="309250"/>
          </a:xfrm>
          <a:prstGeom prst="rect">
            <a:avLst/>
          </a:prstGeom>
          <a:solidFill>
            <a:srgbClr val="4FAF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>
                <a:solidFill>
                  <a:schemeClr val="bg2"/>
                </a:solidFill>
              </a:rPr>
              <a:t>Due 00/00</a:t>
            </a:r>
          </a:p>
        </p:txBody>
      </p:sp>
    </p:spTree>
    <p:extLst>
      <p:ext uri="{BB962C8B-B14F-4D97-AF65-F5344CB8AC3E}">
        <p14:creationId xmlns:p14="http://schemas.microsoft.com/office/powerpoint/2010/main" val="17941591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A04365-738A-6D6F-5F8D-EA7907BFA5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jdelijke aanduiding voor tekst 13">
            <a:extLst>
              <a:ext uri="{FF2B5EF4-FFF2-40B4-BE49-F238E27FC236}">
                <a16:creationId xmlns:a16="http://schemas.microsoft.com/office/drawing/2014/main" id="{60528828-ED6D-33D7-98D4-7BAF5290BE3B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431801" y="1533526"/>
            <a:ext cx="3632200" cy="4460874"/>
          </a:xfrm>
        </p:spPr>
        <p:txBody>
          <a:bodyPr/>
          <a:lstStyle/>
          <a:p>
            <a:r>
              <a:rPr lang="en-GB" dirty="0"/>
              <a:t>Using charts</a:t>
            </a:r>
          </a:p>
          <a:p>
            <a:pPr lvl="1"/>
            <a:r>
              <a:rPr lang="en-GB" dirty="0"/>
              <a:t>Use VU </a:t>
            </a:r>
            <a:r>
              <a:rPr lang="en-GB" dirty="0" err="1"/>
              <a:t>colors</a:t>
            </a:r>
            <a:r>
              <a:rPr lang="en-GB" dirty="0"/>
              <a:t> for the charts, make sure there’s enough contrast so that it is still clear from a distance. </a:t>
            </a:r>
          </a:p>
          <a:p>
            <a:pPr lvl="1"/>
            <a:r>
              <a:rPr lang="en-GB" dirty="0"/>
              <a:t>Limit the information and details to the essentials.</a:t>
            </a:r>
          </a:p>
          <a:p>
            <a:pPr lvl="1"/>
            <a:r>
              <a:rPr lang="en-GB" dirty="0"/>
              <a:t>Click right on a chart and choose edit data in Excel.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8EA80C4C-C574-61F6-CA0B-7A7A90D624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799" y="1"/>
            <a:ext cx="11329789" cy="1144800"/>
          </a:xfrm>
        </p:spPr>
        <p:txBody>
          <a:bodyPr/>
          <a:lstStyle/>
          <a:p>
            <a:r>
              <a:rPr lang="nl-NL" dirty="0"/>
              <a:t>Sample </a:t>
            </a:r>
            <a:r>
              <a:rPr lang="nl-NL" dirty="0" err="1"/>
              <a:t>circular</a:t>
            </a:r>
            <a:r>
              <a:rPr lang="nl-NL" dirty="0"/>
              <a:t> </a:t>
            </a:r>
            <a:r>
              <a:rPr lang="nl-NL" dirty="0" err="1"/>
              <a:t>chart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edit</a:t>
            </a:r>
            <a:endParaRPr lang="nl-NL" dirty="0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65772C7E-4BB1-A0A9-320D-A59F8479C1FE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>
          <a:xfrm>
            <a:off x="1143001" y="5994400"/>
            <a:ext cx="2921000" cy="863600"/>
          </a:xfrm>
        </p:spPr>
        <p:txBody>
          <a:bodyPr/>
          <a:lstStyle/>
          <a:p>
            <a:r>
              <a:rPr lang="en-GB" dirty="0"/>
              <a:t>Name of the Faculty or Research Institute</a:t>
            </a:r>
            <a:endParaRPr lang="nl-NL" dirty="0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BD33593B-392A-34C7-3C4F-E30425A82EAE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>
          <a:xfrm>
            <a:off x="431999" y="5994400"/>
            <a:ext cx="492233" cy="863599"/>
          </a:xfrm>
        </p:spPr>
        <p:txBody>
          <a:bodyPr/>
          <a:lstStyle/>
          <a:p>
            <a:fld id="{840C1E0B-154D-844F-9C3C-CB8827A7EAB0}" type="slidenum">
              <a:rPr lang="nl-NL" smtClean="0"/>
              <a:pPr/>
              <a:t>17</a:t>
            </a:fld>
            <a:r>
              <a:rPr lang="nl-NL"/>
              <a:t> </a:t>
            </a:r>
          </a:p>
        </p:txBody>
      </p:sp>
      <p:sp>
        <p:nvSpPr>
          <p:cNvPr id="12" name="Tijdelijke aanduiding voor datum 11">
            <a:extLst>
              <a:ext uri="{FF2B5EF4-FFF2-40B4-BE49-F238E27FC236}">
                <a16:creationId xmlns:a16="http://schemas.microsoft.com/office/drawing/2014/main" id="{84E12DCB-4243-5B53-51B9-E661F613D02E}"/>
              </a:ext>
            </a:extLst>
          </p:cNvPr>
          <p:cNvSpPr>
            <a:spLocks noGrp="1"/>
          </p:cNvSpPr>
          <p:nvPr>
            <p:ph type="dt" sz="half" idx="18"/>
          </p:nvPr>
        </p:nvSpPr>
        <p:spPr/>
        <p:txBody>
          <a:bodyPr/>
          <a:lstStyle/>
          <a:p>
            <a:fld id="{F425BB5C-EC2B-0A49-96E9-E316A0E21CE9}" type="datetime1">
              <a:rPr lang="nl-NL" smtClean="0"/>
              <a:t>27-03-2025</a:t>
            </a:fld>
            <a:endParaRPr lang="nl-NL" dirty="0"/>
          </a:p>
        </p:txBody>
      </p:sp>
      <p:graphicFrame>
        <p:nvGraphicFramePr>
          <p:cNvPr id="3" name="Tijdelijke aanduiding voor grafiek 18">
            <a:extLst>
              <a:ext uri="{FF2B5EF4-FFF2-40B4-BE49-F238E27FC236}">
                <a16:creationId xmlns:a16="http://schemas.microsoft.com/office/drawing/2014/main" id="{6C00D68A-DB2D-8490-2B1B-06B1DFA7A309}"/>
              </a:ext>
            </a:extLst>
          </p:cNvPr>
          <p:cNvGraphicFramePr>
            <a:graphicFrameLocks noGrp="1"/>
          </p:cNvGraphicFramePr>
          <p:nvPr>
            <p:ph type="pic" sz="quarter" idx="17"/>
            <p:extLst>
              <p:ext uri="{D42A27DB-BD31-4B8C-83A1-F6EECF244321}">
                <p14:modId xmlns:p14="http://schemas.microsoft.com/office/powerpoint/2010/main" val="1195633127"/>
              </p:ext>
            </p:extLst>
          </p:nvPr>
        </p:nvGraphicFramePr>
        <p:xfrm>
          <a:off x="4279900" y="1762872"/>
          <a:ext cx="7462838" cy="44180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kstvak 5">
            <a:extLst>
              <a:ext uri="{FF2B5EF4-FFF2-40B4-BE49-F238E27FC236}">
                <a16:creationId xmlns:a16="http://schemas.microsoft.com/office/drawing/2014/main" id="{C623E2BD-B464-505B-F8A2-14DF304E7CB2}"/>
              </a:ext>
            </a:extLst>
          </p:cNvPr>
          <p:cNvSpPr txBox="1"/>
          <p:nvPr/>
        </p:nvSpPr>
        <p:spPr>
          <a:xfrm>
            <a:off x="5198130" y="3776351"/>
            <a:ext cx="3044858" cy="391055"/>
          </a:xfrm>
          <a:prstGeom prst="rect">
            <a:avLst/>
          </a:prstGeom>
          <a:noFill/>
          <a:effectLst>
            <a:outerShdw blurRad="254000" dist="127000" dir="2700000" algn="ctr" rotWithShape="0">
              <a:schemeClr val="tx1">
                <a:alpha val="5000"/>
              </a:schemeClr>
            </a:outerShdw>
          </a:effectLst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nl-NL" sz="2800" b="1">
                <a:latin typeface="Aptos Display" panose="020B0004020202020204" pitchFamily="34" charset="0"/>
              </a:rPr>
              <a:t>29.796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3A7050BE-49DA-10F4-A62D-364416F53C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361874" y="3124796"/>
            <a:ext cx="717370" cy="57389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AA7B3C6-716F-4068-CBBF-148AD2394DAC}"/>
              </a:ext>
            </a:extLst>
          </p:cNvPr>
          <p:cNvSpPr txBox="1"/>
          <p:nvPr/>
        </p:nvSpPr>
        <p:spPr>
          <a:xfrm>
            <a:off x="4279900" y="1581037"/>
            <a:ext cx="3020670" cy="229437"/>
          </a:xfrm>
          <a:prstGeom prst="rect">
            <a:avLst/>
          </a:prstGeom>
          <a:noFill/>
          <a:ln>
            <a:noFill/>
          </a:ln>
          <a:effectLst>
            <a:outerShdw blurRad="254000" dist="127000" dir="2700000" algn="ctr" rotWithShape="0">
              <a:schemeClr val="tx1">
                <a:alpha val="5000"/>
              </a:schemeClr>
            </a:outerShdw>
          </a:effectLst>
        </p:spPr>
        <p:txBody>
          <a:bodyPr wrap="square" lIns="0" tIns="0" rIns="0" bIns="0" rtlCol="0">
            <a:noAutofit/>
          </a:bodyPr>
          <a:lstStyle/>
          <a:p>
            <a:pPr algn="l"/>
            <a:r>
              <a:rPr lang="en-GB" sz="1400" b="1" i="0" dirty="0">
                <a:solidFill>
                  <a:schemeClr val="tx1"/>
                </a:solidFill>
                <a:latin typeface="Aptos" panose="020B0004020202020204" pitchFamily="34" charset="0"/>
              </a:rPr>
              <a:t>Students</a:t>
            </a:r>
            <a:endParaRPr lang="en-NL" sz="1400" b="1" i="0" dirty="0" err="1">
              <a:solidFill>
                <a:schemeClr val="tx1"/>
              </a:solidFill>
              <a:latin typeface="Aptos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85528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Titel 157">
            <a:extLst>
              <a:ext uri="{FF2B5EF4-FFF2-40B4-BE49-F238E27FC236}">
                <a16:creationId xmlns:a16="http://schemas.microsoft.com/office/drawing/2014/main" id="{A3687402-9FB3-FA45-95BA-47CA31E4D4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Sample SWOT analysis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edit</a:t>
            </a:r>
            <a:endParaRPr lang="nl-NL" dirty="0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A6771EF1-B1DD-1DD6-9462-CA36CBB5346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79900" y="5994400"/>
            <a:ext cx="1708150" cy="863600"/>
          </a:xfrm>
        </p:spPr>
        <p:txBody>
          <a:bodyPr/>
          <a:lstStyle/>
          <a:p>
            <a:fld id="{E99BC679-073C-8E4F-803C-C5FFD49F24DE}" type="datetime1">
              <a:rPr lang="nl-NL" smtClean="0"/>
              <a:t>27-03-2025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017AE02F-CD8A-7D86-4C9D-00D910EF01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143001" y="5994400"/>
            <a:ext cx="2921000" cy="863600"/>
          </a:xfrm>
        </p:spPr>
        <p:txBody>
          <a:bodyPr/>
          <a:lstStyle/>
          <a:p>
            <a:r>
              <a:rPr lang="nl-NL"/>
              <a:t>Name of the Faculty or Research Institute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FB7935D3-2900-392C-E7AA-AFB54A4F92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31999" y="5994400"/>
            <a:ext cx="492233" cy="863599"/>
          </a:xfrm>
        </p:spPr>
        <p:txBody>
          <a:bodyPr/>
          <a:lstStyle/>
          <a:p>
            <a:fld id="{840C1E0B-154D-844F-9C3C-CB8827A7EAB0}" type="slidenum">
              <a:rPr lang="nl-NL" smtClean="0"/>
              <a:pPr/>
              <a:t>18</a:t>
            </a:fld>
            <a:endParaRPr lang="nl-NL"/>
          </a:p>
        </p:txBody>
      </p:sp>
      <p:sp>
        <p:nvSpPr>
          <p:cNvPr id="159" name="Tijdelijke aanduiding voor tekst 158">
            <a:extLst>
              <a:ext uri="{FF2B5EF4-FFF2-40B4-BE49-F238E27FC236}">
                <a16:creationId xmlns:a16="http://schemas.microsoft.com/office/drawing/2014/main" id="{C05D2104-3C63-14E6-90D1-395C6A98A5C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160" name="Tijdelijke aanduiding voor tekst 159">
            <a:extLst>
              <a:ext uri="{FF2B5EF4-FFF2-40B4-BE49-F238E27FC236}">
                <a16:creationId xmlns:a16="http://schemas.microsoft.com/office/drawing/2014/main" id="{58904121-37D3-7943-22E9-E46354A45BE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nl-NL" sz="1800"/>
          </a:p>
        </p:txBody>
      </p:sp>
      <p:sp>
        <p:nvSpPr>
          <p:cNvPr id="161" name="Tijdelijke aanduiding voor tekst 160">
            <a:extLst>
              <a:ext uri="{FF2B5EF4-FFF2-40B4-BE49-F238E27FC236}">
                <a16:creationId xmlns:a16="http://schemas.microsoft.com/office/drawing/2014/main" id="{D8881F26-F094-B3B5-6808-03F88A2C285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162" name="Tijdelijke aanduiding voor tekst 161">
            <a:extLst>
              <a:ext uri="{FF2B5EF4-FFF2-40B4-BE49-F238E27FC236}">
                <a16:creationId xmlns:a16="http://schemas.microsoft.com/office/drawing/2014/main" id="{19CC2F86-43ED-E4A9-DE22-C1D4FD7A110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163" name="Tijdelijke aanduiding voor tekst 162">
            <a:extLst>
              <a:ext uri="{FF2B5EF4-FFF2-40B4-BE49-F238E27FC236}">
                <a16:creationId xmlns:a16="http://schemas.microsoft.com/office/drawing/2014/main" id="{E43A32BF-E307-0EA7-4DBD-A3A653AB8D7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 Display" panose="020B0004020202020204" pitchFamily="34" charset="0"/>
                <a:ea typeface="+mn-ea"/>
                <a:cs typeface="+mn-cs"/>
              </a:rPr>
              <a:t>SWOT</a:t>
            </a:r>
          </a:p>
          <a:p>
            <a:pPr marL="0" marR="0" lvl="0" indent="0" algn="ctr" defTabSz="914400" rtl="0" eaLnBrk="1" fontAlgn="auto" latinLnBrk="0" hangingPunct="1"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 Display" panose="020B0004020202020204" pitchFamily="34" charset="0"/>
                <a:ea typeface="+mn-ea"/>
                <a:cs typeface="+mn-cs"/>
              </a:rPr>
              <a:t>Analysis</a:t>
            </a:r>
            <a:endParaRPr lang="nl-NL"/>
          </a:p>
        </p:txBody>
      </p:sp>
      <p:pic>
        <p:nvPicPr>
          <p:cNvPr id="22" name="Tijdelijke aanduiding voor afbeelding 21">
            <a:extLst>
              <a:ext uri="{FF2B5EF4-FFF2-40B4-BE49-F238E27FC236}">
                <a16:creationId xmlns:a16="http://schemas.microsoft.com/office/drawing/2014/main" id="{580234B2-140B-F914-FD58-C14E3236ACDA}"/>
              </a:ext>
            </a:extLst>
          </p:cNvPr>
          <p:cNvPicPr>
            <a:picLocks noGrp="1" noChangeAspect="1"/>
          </p:cNvPicPr>
          <p:nvPr>
            <p:ph type="pic" sz="quarter" idx="21"/>
          </p:nvPr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6730669" y="4403573"/>
            <a:ext cx="651854" cy="651096"/>
          </a:xfrm>
        </p:spPr>
      </p:pic>
      <p:sp>
        <p:nvSpPr>
          <p:cNvPr id="164" name="Tijdelijke aanduiding voor tekst 163">
            <a:extLst>
              <a:ext uri="{FF2B5EF4-FFF2-40B4-BE49-F238E27FC236}">
                <a16:creationId xmlns:a16="http://schemas.microsoft.com/office/drawing/2014/main" id="{180454A9-FE83-F8C8-3EE8-8EB0261062F4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pPr algn="r"/>
            <a:r>
              <a:rPr lang="nl-NL" err="1"/>
              <a:t>Strenghts</a:t>
            </a:r>
            <a:endParaRPr lang="nl-NL"/>
          </a:p>
        </p:txBody>
      </p:sp>
      <p:sp>
        <p:nvSpPr>
          <p:cNvPr id="165" name="Tijdelijke aanduiding voor tekst 164">
            <a:extLst>
              <a:ext uri="{FF2B5EF4-FFF2-40B4-BE49-F238E27FC236}">
                <a16:creationId xmlns:a16="http://schemas.microsoft.com/office/drawing/2014/main" id="{F74AAA05-BD03-9EC7-F13C-51DF9F8A506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pPr algn="r"/>
            <a:r>
              <a:rPr lang="nl-NL" sz="1200" err="1">
                <a:latin typeface="Aptos" panose="020B0004020202020204" pitchFamily="34" charset="0"/>
              </a:rPr>
              <a:t>Lorem</a:t>
            </a:r>
            <a:r>
              <a:rPr lang="nl-NL" sz="1200">
                <a:latin typeface="Aptos" panose="020B0004020202020204" pitchFamily="34" charset="0"/>
              </a:rPr>
              <a:t> </a:t>
            </a:r>
            <a:r>
              <a:rPr lang="nl-NL" sz="1200" err="1">
                <a:latin typeface="Aptos" panose="020B0004020202020204" pitchFamily="34" charset="0"/>
              </a:rPr>
              <a:t>ipsum</a:t>
            </a:r>
            <a:r>
              <a:rPr lang="nl-NL" sz="1200">
                <a:latin typeface="Aptos" panose="020B0004020202020204" pitchFamily="34" charset="0"/>
              </a:rPr>
              <a:t> </a:t>
            </a:r>
            <a:r>
              <a:rPr lang="nl-NL" sz="1200" err="1">
                <a:latin typeface="Aptos" panose="020B0004020202020204" pitchFamily="34" charset="0"/>
              </a:rPr>
              <a:t>dolor</a:t>
            </a:r>
            <a:r>
              <a:rPr lang="nl-NL" sz="1200">
                <a:latin typeface="Aptos" panose="020B0004020202020204" pitchFamily="34" charset="0"/>
              </a:rPr>
              <a:t> </a:t>
            </a:r>
            <a:r>
              <a:rPr lang="nl-NL" sz="1200" err="1">
                <a:latin typeface="Aptos" panose="020B0004020202020204" pitchFamily="34" charset="0"/>
              </a:rPr>
              <a:t>sit</a:t>
            </a:r>
            <a:r>
              <a:rPr lang="nl-NL" sz="1200">
                <a:latin typeface="Aptos" panose="020B0004020202020204" pitchFamily="34" charset="0"/>
              </a:rPr>
              <a:t> </a:t>
            </a:r>
            <a:r>
              <a:rPr lang="nl-NL" sz="1200" err="1">
                <a:latin typeface="Aptos" panose="020B0004020202020204" pitchFamily="34" charset="0"/>
              </a:rPr>
              <a:t>amet</a:t>
            </a:r>
            <a:r>
              <a:rPr lang="nl-NL" sz="1200">
                <a:latin typeface="Aptos" panose="020B0004020202020204" pitchFamily="34" charset="0"/>
              </a:rPr>
              <a:t>, </a:t>
            </a:r>
            <a:r>
              <a:rPr lang="nl-NL" sz="1200" err="1">
                <a:latin typeface="Aptos" panose="020B0004020202020204" pitchFamily="34" charset="0"/>
              </a:rPr>
              <a:t>consectetur</a:t>
            </a:r>
            <a:r>
              <a:rPr lang="nl-NL" sz="1200">
                <a:latin typeface="Aptos" panose="020B0004020202020204" pitchFamily="34" charset="0"/>
              </a:rPr>
              <a:t> </a:t>
            </a:r>
            <a:r>
              <a:rPr lang="nl-NL" sz="1200" err="1">
                <a:latin typeface="Aptos" panose="020B0004020202020204" pitchFamily="34" charset="0"/>
              </a:rPr>
              <a:t>adipiscing</a:t>
            </a:r>
            <a:r>
              <a:rPr lang="nl-NL" sz="1200">
                <a:latin typeface="Aptos" panose="020B0004020202020204" pitchFamily="34" charset="0"/>
              </a:rPr>
              <a:t> </a:t>
            </a:r>
            <a:r>
              <a:rPr lang="nl-NL" sz="1200" err="1">
                <a:latin typeface="Aptos" panose="020B0004020202020204" pitchFamily="34" charset="0"/>
              </a:rPr>
              <a:t>elit</a:t>
            </a:r>
            <a:r>
              <a:rPr lang="nl-NL" sz="1200">
                <a:latin typeface="Aptos" panose="020B0004020202020204" pitchFamily="34" charset="0"/>
              </a:rPr>
              <a:t>, </a:t>
            </a:r>
            <a:r>
              <a:rPr lang="nl-NL" sz="1200" err="1">
                <a:latin typeface="Aptos" panose="020B0004020202020204" pitchFamily="34" charset="0"/>
              </a:rPr>
              <a:t>sed</a:t>
            </a:r>
            <a:r>
              <a:rPr lang="nl-NL" sz="1200">
                <a:latin typeface="Aptos" panose="020B0004020202020204" pitchFamily="34" charset="0"/>
              </a:rPr>
              <a:t> do </a:t>
            </a:r>
            <a:r>
              <a:rPr lang="nl-NL" sz="1200" err="1">
                <a:latin typeface="Aptos" panose="020B0004020202020204" pitchFamily="34" charset="0"/>
              </a:rPr>
              <a:t>eiusmod</a:t>
            </a:r>
            <a:r>
              <a:rPr lang="nl-NL" sz="1200">
                <a:latin typeface="Aptos" panose="020B0004020202020204" pitchFamily="34" charset="0"/>
              </a:rPr>
              <a:t> </a:t>
            </a:r>
            <a:r>
              <a:rPr lang="nl-NL" sz="1200" err="1">
                <a:latin typeface="Aptos" panose="020B0004020202020204" pitchFamily="34" charset="0"/>
              </a:rPr>
              <a:t>tempor</a:t>
            </a:r>
            <a:r>
              <a:rPr lang="nl-NL" sz="1200">
                <a:latin typeface="Aptos" panose="020B0004020202020204" pitchFamily="34" charset="0"/>
              </a:rPr>
              <a:t>.</a:t>
            </a:r>
            <a:endParaRPr lang="nl-NL" sz="1200" b="0" i="0">
              <a:solidFill>
                <a:schemeClr val="tx1"/>
              </a:solidFill>
              <a:latin typeface="Aptos" panose="020B0004020202020204" pitchFamily="34" charset="0"/>
            </a:endParaRPr>
          </a:p>
          <a:p>
            <a:pPr algn="r"/>
            <a:endParaRPr lang="nl-NL"/>
          </a:p>
        </p:txBody>
      </p:sp>
      <p:sp>
        <p:nvSpPr>
          <p:cNvPr id="166" name="Tijdelijke aanduiding voor tekst 165">
            <a:extLst>
              <a:ext uri="{FF2B5EF4-FFF2-40B4-BE49-F238E27FC236}">
                <a16:creationId xmlns:a16="http://schemas.microsoft.com/office/drawing/2014/main" id="{B9E3E3D6-68E8-5772-E3BD-EA47BB4E7243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r>
              <a:rPr lang="nl-NL" err="1"/>
              <a:t>Weakness</a:t>
            </a:r>
            <a:endParaRPr lang="nl-NL"/>
          </a:p>
        </p:txBody>
      </p:sp>
      <p:sp>
        <p:nvSpPr>
          <p:cNvPr id="167" name="Tijdelijke aanduiding voor tekst 166">
            <a:extLst>
              <a:ext uri="{FF2B5EF4-FFF2-40B4-BE49-F238E27FC236}">
                <a16:creationId xmlns:a16="http://schemas.microsoft.com/office/drawing/2014/main" id="{099605DE-417A-0BD9-8F05-B825A79B0A6C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/>
        <p:txBody>
          <a:bodyPr/>
          <a:lstStyle/>
          <a:p>
            <a:r>
              <a:rPr lang="nl-NL" sz="1200">
                <a:latin typeface="Aptos" panose="020B0004020202020204" pitchFamily="34" charset="0"/>
              </a:rPr>
              <a:t>Lorem ipsum dolor sit amet, consectetur adipiscing elit, sed do eiusmod tempor.</a:t>
            </a:r>
            <a:endParaRPr lang="nl-NL" sz="1200" b="0" i="0">
              <a:solidFill>
                <a:schemeClr val="tx1"/>
              </a:solidFill>
              <a:latin typeface="Aptos" panose="020B0004020202020204" pitchFamily="34" charset="0"/>
            </a:endParaRPr>
          </a:p>
          <a:p>
            <a:endParaRPr lang="nl-NL"/>
          </a:p>
        </p:txBody>
      </p:sp>
      <p:sp>
        <p:nvSpPr>
          <p:cNvPr id="168" name="Tijdelijke aanduiding voor tekst 167">
            <a:extLst>
              <a:ext uri="{FF2B5EF4-FFF2-40B4-BE49-F238E27FC236}">
                <a16:creationId xmlns:a16="http://schemas.microsoft.com/office/drawing/2014/main" id="{D4AC3556-4373-B6AD-9686-ADBEB2EBEBC9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pPr algn="r"/>
            <a:r>
              <a:rPr lang="nl-NL"/>
              <a:t>Opportunities</a:t>
            </a:r>
          </a:p>
        </p:txBody>
      </p:sp>
      <p:sp>
        <p:nvSpPr>
          <p:cNvPr id="169" name="Tijdelijke aanduiding voor tekst 168">
            <a:extLst>
              <a:ext uri="{FF2B5EF4-FFF2-40B4-BE49-F238E27FC236}">
                <a16:creationId xmlns:a16="http://schemas.microsoft.com/office/drawing/2014/main" id="{3A1E6057-B1BC-692D-036E-F854F290554D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/>
        <p:txBody>
          <a:bodyPr/>
          <a:lstStyle/>
          <a:p>
            <a:pPr algn="r"/>
            <a:r>
              <a:rPr lang="nl-NL" sz="1200">
                <a:latin typeface="Aptos" panose="020B0004020202020204" pitchFamily="34" charset="0"/>
              </a:rPr>
              <a:t>Lorem ipsum dolor sit amet, consectetur adipiscing elit, sed do eiusmod tempor.</a:t>
            </a:r>
            <a:endParaRPr lang="nl-NL" sz="1200" b="0" i="0">
              <a:solidFill>
                <a:schemeClr val="tx1"/>
              </a:solidFill>
              <a:latin typeface="Aptos" panose="020B0004020202020204" pitchFamily="34" charset="0"/>
            </a:endParaRPr>
          </a:p>
          <a:p>
            <a:pPr algn="r"/>
            <a:endParaRPr lang="nl-NL"/>
          </a:p>
        </p:txBody>
      </p:sp>
      <p:sp>
        <p:nvSpPr>
          <p:cNvPr id="170" name="Tijdelijke aanduiding voor tekst 169">
            <a:extLst>
              <a:ext uri="{FF2B5EF4-FFF2-40B4-BE49-F238E27FC236}">
                <a16:creationId xmlns:a16="http://schemas.microsoft.com/office/drawing/2014/main" id="{0B53A921-B047-8E50-7E05-082C3BE05FAB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nl-NL"/>
              <a:t>Threats</a:t>
            </a:r>
          </a:p>
        </p:txBody>
      </p:sp>
      <p:sp>
        <p:nvSpPr>
          <p:cNvPr id="171" name="Tijdelijke aanduiding voor tekst 170">
            <a:extLst>
              <a:ext uri="{FF2B5EF4-FFF2-40B4-BE49-F238E27FC236}">
                <a16:creationId xmlns:a16="http://schemas.microsoft.com/office/drawing/2014/main" id="{56329D34-FB45-79D3-A3F4-2FEDFB1FADAE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r>
              <a:rPr lang="nl-NL" sz="1200">
                <a:latin typeface="Aptos" panose="020B0004020202020204" pitchFamily="34" charset="0"/>
              </a:rPr>
              <a:t>Lorem ipsum dolor sit amet, consectetur adipiscing elit, sed do eiusmod tempor.</a:t>
            </a:r>
            <a:endParaRPr lang="nl-NL" sz="1200" b="0" i="0">
              <a:solidFill>
                <a:schemeClr val="tx1"/>
              </a:solidFill>
              <a:latin typeface="Aptos" panose="020B0004020202020204" pitchFamily="34" charset="0"/>
            </a:endParaRPr>
          </a:p>
          <a:p>
            <a:endParaRPr lang="nl-NL"/>
          </a:p>
        </p:txBody>
      </p:sp>
      <p:pic>
        <p:nvPicPr>
          <p:cNvPr id="12" name="Tijdelijke aanduiding voor afbeelding 11" descr="Lege batterij met effen opvulling">
            <a:extLst>
              <a:ext uri="{FF2B5EF4-FFF2-40B4-BE49-F238E27FC236}">
                <a16:creationId xmlns:a16="http://schemas.microsoft.com/office/drawing/2014/main" id="{30059503-3A49-4CF5-E3FF-883CE0B7FB1D}"/>
              </a:ext>
            </a:extLst>
          </p:cNvPr>
          <p:cNvPicPr>
            <a:picLocks noGrp="1" noChangeAspect="1"/>
          </p:cNvPicPr>
          <p:nvPr>
            <p:ph type="pic" sz="quarter" idx="19"/>
          </p:nvPr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/>
      </p:pic>
      <p:pic>
        <p:nvPicPr>
          <p:cNvPr id="19" name="Tijdelijke aanduiding voor afbeelding 18" descr="Lichten aan met effen opvulling">
            <a:extLst>
              <a:ext uri="{FF2B5EF4-FFF2-40B4-BE49-F238E27FC236}">
                <a16:creationId xmlns:a16="http://schemas.microsoft.com/office/drawing/2014/main" id="{68DC088C-094D-9B5A-FB4D-6DA9012065A8}"/>
              </a:ext>
            </a:extLst>
          </p:cNvPr>
          <p:cNvPicPr>
            <a:picLocks noGrp="1" noChangeAspect="1"/>
          </p:cNvPicPr>
          <p:nvPr>
            <p:ph type="pic" sz="quarter" idx="20"/>
          </p:nvPr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 t="58" b="58"/>
          <a:stretch/>
        </p:blipFill>
        <p:spPr>
          <a:xfrm>
            <a:off x="4793602" y="4403573"/>
            <a:ext cx="681167" cy="680375"/>
          </a:xfrm>
        </p:spPr>
      </p:pic>
      <p:pic>
        <p:nvPicPr>
          <p:cNvPr id="23" name="Tijdelijke aanduiding voor afbeelding 37" descr="Koppeling met effen opvulling">
            <a:extLst>
              <a:ext uri="{FF2B5EF4-FFF2-40B4-BE49-F238E27FC236}">
                <a16:creationId xmlns:a16="http://schemas.microsoft.com/office/drawing/2014/main" id="{88407465-1FC7-02C2-83CE-60DE219E1D2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/>
        </p:blipFill>
        <p:spPr>
          <a:xfrm>
            <a:off x="4793602" y="2505304"/>
            <a:ext cx="651096" cy="651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842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B698C9-384D-C62D-E46A-A1799A575B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hthoek 11">
            <a:extLst>
              <a:ext uri="{FF2B5EF4-FFF2-40B4-BE49-F238E27FC236}">
                <a16:creationId xmlns:a16="http://schemas.microsoft.com/office/drawing/2014/main" id="{7540285F-98D9-CAA4-E4DE-AC97B23F27B3}"/>
              </a:ext>
            </a:extLst>
          </p:cNvPr>
          <p:cNvSpPr/>
          <p:nvPr/>
        </p:nvSpPr>
        <p:spPr>
          <a:xfrm>
            <a:off x="1588" y="1"/>
            <a:ext cx="12190412" cy="6858000"/>
          </a:xfrm>
          <a:prstGeom prst="rect">
            <a:avLst/>
          </a:prstGeom>
          <a:solidFill>
            <a:srgbClr val="DFF2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16000" tIns="216000" rIns="216000" bIns="21600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l"/>
            <a:endParaRPr lang="nl-NL" sz="1800" err="1">
              <a:solidFill>
                <a:schemeClr val="bg2"/>
              </a:solidFill>
            </a:endParaRPr>
          </a:p>
        </p:txBody>
      </p:sp>
      <p:sp>
        <p:nvSpPr>
          <p:cNvPr id="23" name="Tijdelijke aanduiding voor tekst 22">
            <a:extLst>
              <a:ext uri="{FF2B5EF4-FFF2-40B4-BE49-F238E27FC236}">
                <a16:creationId xmlns:a16="http://schemas.microsoft.com/office/drawing/2014/main" id="{96432F15-DCB2-057C-67D9-63CD46171E8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50849" y="450849"/>
            <a:ext cx="3611599" cy="3693581"/>
          </a:xfrm>
        </p:spPr>
        <p:txBody>
          <a:bodyPr>
            <a:noAutofit/>
          </a:bodyPr>
          <a:lstStyle/>
          <a:p>
            <a:r>
              <a:rPr lang="nl-NL" dirty="0"/>
              <a:t>VU Amsterdam is home </a:t>
            </a:r>
            <a:r>
              <a:rPr lang="nl-NL" dirty="0" err="1"/>
              <a:t>to</a:t>
            </a:r>
            <a:r>
              <a:rPr lang="nl-NL" dirty="0"/>
              <a:t> 122 </a:t>
            </a:r>
            <a:r>
              <a:rPr lang="nl-NL" dirty="0" err="1"/>
              <a:t>nationalities</a:t>
            </a:r>
            <a:endParaRPr lang="nl-NL" dirty="0"/>
          </a:p>
          <a:p>
            <a:pPr lvl="1"/>
            <a:r>
              <a:rPr lang="nl-NL" dirty="0" err="1"/>
              <a:t>Our</a:t>
            </a:r>
            <a:r>
              <a:rPr lang="nl-NL" dirty="0"/>
              <a:t> </a:t>
            </a:r>
            <a:r>
              <a:rPr lang="nl-NL" dirty="0" err="1"/>
              <a:t>students</a:t>
            </a:r>
            <a:r>
              <a:rPr lang="nl-NL" dirty="0"/>
              <a:t> </a:t>
            </a:r>
            <a:r>
              <a:rPr lang="nl-NL" dirty="0" err="1"/>
              <a:t>come</a:t>
            </a:r>
            <a:r>
              <a:rPr lang="nl-NL" dirty="0"/>
              <a:t> </a:t>
            </a:r>
            <a:r>
              <a:rPr lang="nl-NL" dirty="0" err="1"/>
              <a:t>from</a:t>
            </a:r>
            <a:r>
              <a:rPr lang="nl-NL" dirty="0"/>
              <a:t> </a:t>
            </a:r>
            <a:r>
              <a:rPr lang="nl-NL" dirty="0" err="1"/>
              <a:t>all</a:t>
            </a:r>
            <a:r>
              <a:rPr lang="nl-NL" dirty="0"/>
              <a:t> </a:t>
            </a:r>
            <a:r>
              <a:rPr lang="nl-NL" dirty="0" err="1"/>
              <a:t>around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globe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study</a:t>
            </a:r>
            <a:r>
              <a:rPr lang="nl-NL" dirty="0"/>
              <a:t> at </a:t>
            </a:r>
            <a:r>
              <a:rPr lang="nl-NL" dirty="0" err="1"/>
              <a:t>our</a:t>
            </a:r>
            <a:r>
              <a:rPr lang="nl-NL" dirty="0"/>
              <a:t> campus, making </a:t>
            </a:r>
            <a:r>
              <a:rPr lang="nl-NL" dirty="0" err="1"/>
              <a:t>us</a:t>
            </a:r>
            <a:r>
              <a:rPr lang="nl-NL" dirty="0"/>
              <a:t> a </a:t>
            </a:r>
            <a:r>
              <a:rPr lang="nl-NL" dirty="0" err="1"/>
              <a:t>truly</a:t>
            </a:r>
            <a:r>
              <a:rPr lang="nl-NL" dirty="0"/>
              <a:t> </a:t>
            </a:r>
            <a:r>
              <a:rPr lang="nl-NL" dirty="0" err="1"/>
              <a:t>international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diverse </a:t>
            </a:r>
            <a:r>
              <a:rPr lang="nl-NL" dirty="0" err="1"/>
              <a:t>university</a:t>
            </a:r>
            <a:endParaRPr lang="nl-NL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AB59FFCD-5055-7F66-8A4A-1438C7FBFAB4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40C1E0B-154D-844F-9C3C-CB8827A7EAB0}" type="slidenum">
              <a:rPr lang="en-GB" smtClean="0"/>
              <a:pPr/>
              <a:t>19</a:t>
            </a:fld>
            <a:r>
              <a:rPr lang="en-GB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A0A2DA1-E831-849D-89BB-A932A7894E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853319" y="-859447"/>
            <a:ext cx="11635639" cy="8780421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D9496DB0-84D6-E021-B6F7-E4554AAC075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637180" y="4898250"/>
            <a:ext cx="350870" cy="465811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412DBC82-6C95-194A-9D01-493217D45E7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227168" y="2616053"/>
            <a:ext cx="350870" cy="465811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FB18705F-5E90-875A-9240-90F237F02D9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882548" y="4818236"/>
            <a:ext cx="350870" cy="465811"/>
          </a:xfrm>
          <a:prstGeom prst="rect">
            <a:avLst/>
          </a:prstGeom>
        </p:spPr>
      </p:pic>
      <p:pic>
        <p:nvPicPr>
          <p:cNvPr id="16" name="Graphic 15">
            <a:extLst>
              <a:ext uri="{FF2B5EF4-FFF2-40B4-BE49-F238E27FC236}">
                <a16:creationId xmlns:a16="http://schemas.microsoft.com/office/drawing/2014/main" id="{F6E4E0C7-34DF-BEAC-C168-552A313AA6A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413577" y="3678620"/>
            <a:ext cx="350870" cy="465811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CA68C45E-C2E8-9452-BFC1-99CDFFAD4B6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508782" y="2686302"/>
            <a:ext cx="350870" cy="465811"/>
          </a:xfrm>
          <a:prstGeom prst="rect">
            <a:avLst/>
          </a:prstGeom>
        </p:spPr>
      </p:pic>
      <p:pic>
        <p:nvPicPr>
          <p:cNvPr id="18" name="Graphic 17">
            <a:extLst>
              <a:ext uri="{FF2B5EF4-FFF2-40B4-BE49-F238E27FC236}">
                <a16:creationId xmlns:a16="http://schemas.microsoft.com/office/drawing/2014/main" id="{908AD9C9-EEF0-9EFD-1CA8-D117A15EF39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615551" y="2614273"/>
            <a:ext cx="350870" cy="465811"/>
          </a:xfrm>
          <a:prstGeom prst="rect">
            <a:avLst/>
          </a:prstGeom>
        </p:spPr>
      </p:pic>
      <p:pic>
        <p:nvPicPr>
          <p:cNvPr id="19" name="Graphic 18">
            <a:extLst>
              <a:ext uri="{FF2B5EF4-FFF2-40B4-BE49-F238E27FC236}">
                <a16:creationId xmlns:a16="http://schemas.microsoft.com/office/drawing/2014/main" id="{6B300E7D-3ADC-3D9E-7E05-4E1AC87EC5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442528" y="2188166"/>
            <a:ext cx="350870" cy="465811"/>
          </a:xfrm>
          <a:prstGeom prst="rect">
            <a:avLst/>
          </a:prstGeom>
        </p:spPr>
      </p:pic>
      <p:pic>
        <p:nvPicPr>
          <p:cNvPr id="20" name="Graphic 19">
            <a:extLst>
              <a:ext uri="{FF2B5EF4-FFF2-40B4-BE49-F238E27FC236}">
                <a16:creationId xmlns:a16="http://schemas.microsoft.com/office/drawing/2014/main" id="{38F6EEB4-BF02-DB21-9FF3-36ED6B288A0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584854" y="2188052"/>
            <a:ext cx="350870" cy="465811"/>
          </a:xfrm>
          <a:prstGeom prst="rect">
            <a:avLst/>
          </a:prstGeom>
        </p:spPr>
      </p:pic>
      <p:pic>
        <p:nvPicPr>
          <p:cNvPr id="21" name="Graphic 20">
            <a:extLst>
              <a:ext uri="{FF2B5EF4-FFF2-40B4-BE49-F238E27FC236}">
                <a16:creationId xmlns:a16="http://schemas.microsoft.com/office/drawing/2014/main" id="{610BEBA4-4623-F752-A02F-E84A68A32B1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389352" y="2388738"/>
            <a:ext cx="350870" cy="465811"/>
          </a:xfrm>
          <a:prstGeom prst="rect">
            <a:avLst/>
          </a:prstGeom>
        </p:spPr>
      </p:pic>
      <p:pic>
        <p:nvPicPr>
          <p:cNvPr id="24" name="Graphic 23">
            <a:extLst>
              <a:ext uri="{FF2B5EF4-FFF2-40B4-BE49-F238E27FC236}">
                <a16:creationId xmlns:a16="http://schemas.microsoft.com/office/drawing/2014/main" id="{DFA064CA-2040-BCC5-2143-07962CF5FD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671139" y="2507335"/>
            <a:ext cx="350870" cy="465811"/>
          </a:xfrm>
          <a:prstGeom prst="rect">
            <a:avLst/>
          </a:prstGeom>
        </p:spPr>
      </p:pic>
      <p:pic>
        <p:nvPicPr>
          <p:cNvPr id="25" name="Graphic 24">
            <a:extLst>
              <a:ext uri="{FF2B5EF4-FFF2-40B4-BE49-F238E27FC236}">
                <a16:creationId xmlns:a16="http://schemas.microsoft.com/office/drawing/2014/main" id="{58AAA957-85AC-F498-B35C-9DD97208FEC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880384" y="2616053"/>
            <a:ext cx="350870" cy="465811"/>
          </a:xfrm>
          <a:prstGeom prst="rect">
            <a:avLst/>
          </a:prstGeom>
        </p:spPr>
      </p:pic>
      <p:pic>
        <p:nvPicPr>
          <p:cNvPr id="26" name="Graphic 25">
            <a:extLst>
              <a:ext uri="{FF2B5EF4-FFF2-40B4-BE49-F238E27FC236}">
                <a16:creationId xmlns:a16="http://schemas.microsoft.com/office/drawing/2014/main" id="{6DE900A3-5F68-1846-56A7-D6B80C265DE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087409" y="3065618"/>
            <a:ext cx="350870" cy="465811"/>
          </a:xfrm>
          <a:prstGeom prst="rect">
            <a:avLst/>
          </a:prstGeom>
        </p:spPr>
      </p:pic>
      <p:pic>
        <p:nvPicPr>
          <p:cNvPr id="27" name="Graphic 26">
            <a:extLst>
              <a:ext uri="{FF2B5EF4-FFF2-40B4-BE49-F238E27FC236}">
                <a16:creationId xmlns:a16="http://schemas.microsoft.com/office/drawing/2014/main" id="{4D0F7F83-B61A-08E9-D9F5-D4C7A94CA1E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745924" y="4152025"/>
            <a:ext cx="350870" cy="465811"/>
          </a:xfrm>
          <a:prstGeom prst="rect">
            <a:avLst/>
          </a:prstGeom>
        </p:spPr>
      </p:pic>
      <p:pic>
        <p:nvPicPr>
          <p:cNvPr id="28" name="Graphic 27">
            <a:extLst>
              <a:ext uri="{FF2B5EF4-FFF2-40B4-BE49-F238E27FC236}">
                <a16:creationId xmlns:a16="http://schemas.microsoft.com/office/drawing/2014/main" id="{43BFEDFD-5191-D4A6-39A8-17D3EA750D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345034" y="3769508"/>
            <a:ext cx="350870" cy="46581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A9918A78-1D32-D8B9-E3D2-D2116015662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575962" y="3171405"/>
            <a:ext cx="350870" cy="465811"/>
          </a:xfrm>
          <a:prstGeom prst="rect">
            <a:avLst/>
          </a:prstGeom>
        </p:spPr>
      </p:pic>
      <p:pic>
        <p:nvPicPr>
          <p:cNvPr id="30" name="Graphic 29">
            <a:extLst>
              <a:ext uri="{FF2B5EF4-FFF2-40B4-BE49-F238E27FC236}">
                <a16:creationId xmlns:a16="http://schemas.microsoft.com/office/drawing/2014/main" id="{0EE44867-3299-2B33-6274-1E8ED96F3C4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336761" y="2938500"/>
            <a:ext cx="350870" cy="465811"/>
          </a:xfrm>
          <a:prstGeom prst="rect">
            <a:avLst/>
          </a:prstGeom>
        </p:spPr>
      </p:pic>
      <p:grpSp>
        <p:nvGrpSpPr>
          <p:cNvPr id="11" name="Groep 10">
            <a:extLst>
              <a:ext uri="{FF2B5EF4-FFF2-40B4-BE49-F238E27FC236}">
                <a16:creationId xmlns:a16="http://schemas.microsoft.com/office/drawing/2014/main" id="{A2857E34-7685-8EFC-1E59-875A2519CCED}"/>
              </a:ext>
            </a:extLst>
          </p:cNvPr>
          <p:cNvGrpSpPr/>
          <p:nvPr/>
        </p:nvGrpSpPr>
        <p:grpSpPr>
          <a:xfrm>
            <a:off x="7369796" y="1912591"/>
            <a:ext cx="512752" cy="680723"/>
            <a:chOff x="5117398" y="969141"/>
            <a:chExt cx="752979" cy="999645"/>
          </a:xfrm>
          <a:solidFill>
            <a:srgbClr val="0077B3"/>
          </a:solidFill>
        </p:grpSpPr>
        <p:pic>
          <p:nvPicPr>
            <p:cNvPr id="10" name="Graphic 9">
              <a:extLst>
                <a:ext uri="{FF2B5EF4-FFF2-40B4-BE49-F238E27FC236}">
                  <a16:creationId xmlns:a16="http://schemas.microsoft.com/office/drawing/2014/main" id="{EA67CB41-CDFC-1F88-6B91-225C07308EE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117398" y="969141"/>
              <a:ext cx="752979" cy="999645"/>
            </a:xfrm>
            <a:prstGeom prst="rect">
              <a:avLst/>
            </a:prstGeom>
          </p:spPr>
        </p:pic>
        <p:sp>
          <p:nvSpPr>
            <p:cNvPr id="3" name="Tekstvak 2">
              <a:extLst>
                <a:ext uri="{FF2B5EF4-FFF2-40B4-BE49-F238E27FC236}">
                  <a16:creationId xmlns:a16="http://schemas.microsoft.com/office/drawing/2014/main" id="{AF64A2B7-116F-6F63-DD9F-ABD3B334DFDC}"/>
                </a:ext>
              </a:extLst>
            </p:cNvPr>
            <p:cNvSpPr txBox="1"/>
            <p:nvPr/>
          </p:nvSpPr>
          <p:spPr>
            <a:xfrm>
              <a:off x="5270828" y="1171782"/>
              <a:ext cx="486657" cy="382637"/>
            </a:xfrm>
            <a:prstGeom prst="rect">
              <a:avLst/>
            </a:prstGeom>
            <a:noFill/>
            <a:ln>
              <a:noFill/>
            </a:ln>
            <a:effectLst>
              <a:outerShdw blurRad="254000" dist="127000" dir="2700000" algn="ctr" rotWithShape="0">
                <a:schemeClr val="tx1">
                  <a:alpha val="5000"/>
                </a:schemeClr>
              </a:outerShdw>
            </a:effectLst>
          </p:spPr>
          <p:txBody>
            <a:bodyPr wrap="square" lIns="0" tIns="0" rIns="0" bIns="0" rtlCol="0">
              <a:normAutofit lnSpcReduction="10000"/>
            </a:bodyPr>
            <a:lstStyle/>
            <a:p>
              <a:pPr algn="l"/>
              <a:r>
                <a:rPr lang="nl-NL" b="0" i="0">
                  <a:solidFill>
                    <a:srgbClr val="0077B3"/>
                  </a:solidFill>
                  <a:latin typeface="Aptos" panose="020B0004020202020204" pitchFamily="34" charset="0"/>
                </a:rPr>
                <a:t>VU</a:t>
              </a:r>
            </a:p>
          </p:txBody>
        </p:sp>
      </p:grpSp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4C6805F7-E541-35F7-97C8-E9489F8B04F5}"/>
              </a:ext>
            </a:extLst>
          </p:cNvPr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00E5F1FE-F822-6E4D-8609-60BD630B2318}" type="datetime1">
              <a:rPr lang="nl-NL" smtClean="0"/>
              <a:t>27-03-2025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3C6C0E58-4D80-CA3E-4B19-C9F5E19641A8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/>
              <a:t>Name of the Faculty or Research Institute</a:t>
            </a:r>
          </a:p>
        </p:txBody>
      </p:sp>
    </p:spTree>
    <p:extLst>
      <p:ext uri="{BB962C8B-B14F-4D97-AF65-F5344CB8AC3E}">
        <p14:creationId xmlns:p14="http://schemas.microsoft.com/office/powerpoint/2010/main" val="20371397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jdelijke aanduiding voor tekst 8">
            <a:extLst>
              <a:ext uri="{FF2B5EF4-FFF2-40B4-BE49-F238E27FC236}">
                <a16:creationId xmlns:a16="http://schemas.microsoft.com/office/drawing/2014/main" id="{0CC0E997-C2CC-9C45-AE3D-C07DC25D0F0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GB" dirty="0"/>
              <a:t>Closing slide</a:t>
            </a:r>
          </a:p>
          <a:p>
            <a:pPr lvl="1"/>
            <a:r>
              <a:rPr lang="en-GB" dirty="0"/>
              <a:t>In this project Vrije Universiteit Amsterdam worked together with … </a:t>
            </a:r>
          </a:p>
          <a:p>
            <a:pPr lvl="1"/>
            <a:r>
              <a:rPr lang="en-GB" dirty="0"/>
              <a:t>Position </a:t>
            </a:r>
            <a:r>
              <a:rPr lang="en-GB" dirty="0" err="1"/>
              <a:t>partnerlogo’s</a:t>
            </a:r>
            <a:r>
              <a:rPr lang="en-GB" dirty="0"/>
              <a:t> below.</a:t>
            </a:r>
          </a:p>
        </p:txBody>
      </p:sp>
      <p:pic>
        <p:nvPicPr>
          <p:cNvPr id="15" name="Afbeelding 14">
            <a:extLst>
              <a:ext uri="{FF2B5EF4-FFF2-40B4-BE49-F238E27FC236}">
                <a16:creationId xmlns:a16="http://schemas.microsoft.com/office/drawing/2014/main" id="{6401D9D4-73D7-4745-9A43-05C4A78384F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0510" y="4695764"/>
            <a:ext cx="3234251" cy="633087"/>
          </a:xfrm>
          <a:prstGeom prst="rect">
            <a:avLst/>
          </a:prstGeom>
          <a:effectLst>
            <a:outerShdw blurRad="127000" dist="38100" dir="2700000" algn="tl" rotWithShape="0">
              <a:prstClr val="black">
                <a:alpha val="15000"/>
              </a:prstClr>
            </a:outerShdw>
          </a:effectLst>
        </p:spPr>
      </p:pic>
      <p:pic>
        <p:nvPicPr>
          <p:cNvPr id="17" name="Afbeelding 16">
            <a:extLst>
              <a:ext uri="{FF2B5EF4-FFF2-40B4-BE49-F238E27FC236}">
                <a16:creationId xmlns:a16="http://schemas.microsoft.com/office/drawing/2014/main" id="{A0361ABC-59A1-FB4D-B499-92FF717A8AA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03294" y="4695764"/>
            <a:ext cx="3151367" cy="633087"/>
          </a:xfrm>
          <a:prstGeom prst="rect">
            <a:avLst/>
          </a:prstGeom>
          <a:effectLst>
            <a:outerShdw blurRad="127000" dist="38100" dir="2700000" algn="tl" rotWithShape="0">
              <a:prstClr val="black">
                <a:alpha val="15000"/>
              </a:prstClr>
            </a:outerShdw>
          </a:effectLst>
        </p:spPr>
      </p:pic>
      <p:sp>
        <p:nvSpPr>
          <p:cNvPr id="2" name="Tekstvak 1">
            <a:extLst>
              <a:ext uri="{FF2B5EF4-FFF2-40B4-BE49-F238E27FC236}">
                <a16:creationId xmlns:a16="http://schemas.microsoft.com/office/drawing/2014/main" id="{5A6FEC08-54F3-C94A-B148-022C58EC0076}"/>
              </a:ext>
            </a:extLst>
          </p:cNvPr>
          <p:cNvSpPr txBox="1"/>
          <p:nvPr/>
        </p:nvSpPr>
        <p:spPr>
          <a:xfrm>
            <a:off x="220006" y="948776"/>
            <a:ext cx="0" cy="0"/>
          </a:xfrm>
          <a:prstGeom prst="rect">
            <a:avLst/>
          </a:prstGeom>
          <a:solidFill>
            <a:schemeClr val="bg1"/>
          </a:solidFill>
          <a:effectLst>
            <a:outerShdw blurRad="254000" dist="127000" dir="2700000" algn="ctr" rotWithShape="0">
              <a:schemeClr val="tx1">
                <a:alpha val="5000"/>
              </a:schemeClr>
            </a:outerShdw>
          </a:effectLst>
        </p:spPr>
        <p:txBody>
          <a:bodyPr wrap="none" lIns="360000" tIns="360000" rIns="360000" bIns="360000" rtlCol="0">
            <a:noAutofit/>
          </a:bodyPr>
          <a:lstStyle/>
          <a:p>
            <a:pPr algn="l"/>
            <a:endParaRPr lang="en-GB" sz="2400">
              <a:solidFill>
                <a:srgbClr val="005CA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918589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VU layout">
  <a:themeElements>
    <a:clrScheme name="Custom 1">
      <a:dk1>
        <a:srgbClr val="000000"/>
      </a:dk1>
      <a:lt1>
        <a:srgbClr val="0077B3"/>
      </a:lt1>
      <a:dk2>
        <a:srgbClr val="0089CF"/>
      </a:dk2>
      <a:lt2>
        <a:srgbClr val="FFFFFF"/>
      </a:lt2>
      <a:accent1>
        <a:srgbClr val="66AFD4"/>
      </a:accent1>
      <a:accent2>
        <a:srgbClr val="E8692D"/>
      </a:accent2>
      <a:accent3>
        <a:srgbClr val="4FAF48"/>
      </a:accent3>
      <a:accent4>
        <a:srgbClr val="8E4DA4"/>
      </a:accent4>
      <a:accent5>
        <a:srgbClr val="0077B3"/>
      </a:accent5>
      <a:accent6>
        <a:srgbClr val="CC4100"/>
      </a:accent6>
      <a:hlink>
        <a:srgbClr val="0077B2"/>
      </a:hlink>
      <a:folHlink>
        <a:srgbClr val="3B2171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Kantoorth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>
          <a:noFill/>
        </a:ln>
      </a:spPr>
      <a:bodyPr rot="0" spcFirstLastPara="0" vertOverflow="overflow" horzOverflow="overflow" vert="horz" wrap="square" lIns="180000" tIns="180000" rIns="180000" bIns="180000" numCol="1" spcCol="0" rtlCol="0" fromWordArt="0" anchor="t" anchorCtr="0" forceAA="0" compatLnSpc="1">
        <a:prstTxWarp prst="textNoShape">
          <a:avLst/>
        </a:prstTxWarp>
        <a:noAutofit/>
      </a:bodyPr>
      <a:lstStyle>
        <a:defPPr algn="l">
          <a:defRPr sz="2200" dirty="0" smtClean="0">
            <a:solidFill>
              <a:schemeClr val="bg2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  <a:ln>
          <a:noFill/>
        </a:ln>
        <a:effectLst>
          <a:outerShdw blurRad="254000" dist="127000" dir="2700000" algn="ctr" rotWithShape="0">
            <a:schemeClr val="tx1">
              <a:alpha val="5000"/>
            </a:schemeClr>
          </a:outerShdw>
        </a:effectLst>
      </a:spPr>
      <a:bodyPr wrap="square" lIns="0" tIns="0" rIns="0" bIns="0" rtlCol="0">
        <a:noAutofit/>
      </a:bodyPr>
      <a:lstStyle>
        <a:defPPr algn="l">
          <a:defRPr sz="1400" b="0" i="0" dirty="0" err="1" smtClean="0">
            <a:solidFill>
              <a:schemeClr val="tx1"/>
            </a:solidFill>
            <a:latin typeface="Aptos" panose="020B0004020202020204" pitchFamily="34" charset="0"/>
          </a:defRPr>
        </a:defPPr>
      </a:lstStyle>
    </a:txDef>
  </a:objectDefaults>
  <a:extraClrSchemeLst/>
  <a:custClrLst>
    <a:custClr name="VU blue">
      <a:srgbClr val="0077B3"/>
    </a:custClr>
    <a:custClr name="Orange-red">
      <a:srgbClr val="CC4100"/>
    </a:custClr>
    <a:custClr name="Green">
      <a:srgbClr val="008053"/>
    </a:custClr>
    <a:custClr name="Purple">
      <a:srgbClr val="3B2171"/>
    </a:custClr>
    <a:custClr name="VU Blue Secundary">
      <a:srgbClr val="66AFD4"/>
    </a:custClr>
    <a:custClr name="VU Red Secundary">
      <a:srgbClr val="E8692D"/>
    </a:custClr>
    <a:custClr name="VU Green Secundary">
      <a:srgbClr val="4FAF48"/>
    </a:custClr>
    <a:custClr name="VU Purple Secundary">
      <a:srgbClr val="8E4DA4"/>
    </a:custClr>
    <a:custClr name="VU Yellow Extra">
      <a:srgbClr val="F3BA30"/>
    </a:custClr>
    <a:custClr name="VU Blue Extra">
      <a:srgbClr val="005690"/>
    </a:custClr>
    <a:custClr name="VU Blue Tertiary">
      <a:srgbClr val="DFF2FD"/>
    </a:custClr>
    <a:custClr name="VU Red Tertiary">
      <a:srgbClr val="FCD3B6"/>
    </a:custClr>
    <a:custClr name="VU Green Tertiary">
      <a:srgbClr val="EBF0C6"/>
    </a:custClr>
    <a:custClr name="VU Purple Tertiary">
      <a:srgbClr val="DDC6EE"/>
    </a:custClr>
    <a:custClr name="VU Grey 1">
      <a:srgbClr val="FAF7F5"/>
    </a:custClr>
    <a:custClr name="VU Grey 2">
      <a:srgbClr val="F2EFED"/>
    </a:custClr>
    <a:custClr name="VU Grey 3">
      <a:srgbClr val="D8D3D0"/>
    </a:custClr>
    <a:custClr name="VU Grey 4">
      <a:srgbClr val="333333"/>
    </a:custClr>
  </a:custClrLst>
  <a:extLst>
    <a:ext uri="{05A4C25C-085E-4340-85A3-A5531E510DB2}">
      <thm15:themeFamily xmlns:thm15="http://schemas.microsoft.com/office/thememl/2012/main" name="2078488-VU-PowerPoint template Febr 2025" id="{B0AD4260-91EA-3C4A-A955-6740BBAC8EBD}" vid="{86B91D62-FBF5-294E-B3D6-AEA7A24B9A27}"/>
    </a:ext>
  </a:extLst>
</a:theme>
</file>

<file path=ppt/theme/theme2.xml><?xml version="1.0" encoding="utf-8"?>
<a:theme xmlns:a="http://schemas.openxmlformats.org/drawingml/2006/main" name="Movares template set">
  <a:themeElements>
    <a:clrScheme name="Movares">
      <a:dk1>
        <a:srgbClr val="17443A"/>
      </a:dk1>
      <a:lt1>
        <a:srgbClr val="54554C"/>
      </a:lt1>
      <a:dk2>
        <a:srgbClr val="ED6A53"/>
      </a:dk2>
      <a:lt2>
        <a:srgbClr val="B3C2AF"/>
      </a:lt2>
      <a:accent1>
        <a:srgbClr val="BEE2E9"/>
      </a:accent1>
      <a:accent2>
        <a:srgbClr val="F3DECE"/>
      </a:accent2>
      <a:accent3>
        <a:srgbClr val="17443A"/>
      </a:accent3>
      <a:accent4>
        <a:srgbClr val="54554C"/>
      </a:accent4>
      <a:accent5>
        <a:srgbClr val="B3C2AF"/>
      </a:accent5>
      <a:accent6>
        <a:srgbClr val="ED6A53"/>
      </a:accent6>
      <a:hlink>
        <a:srgbClr val="F3DECE"/>
      </a:hlink>
      <a:folHlink>
        <a:srgbClr val="17443A"/>
      </a:folHlink>
    </a:clrScheme>
    <a:fontScheme name="Movares">
      <a:majorFont>
        <a:latin typeface="Aptos"/>
        <a:ea typeface=""/>
        <a:cs typeface=""/>
      </a:majorFont>
      <a:minorFont>
        <a:latin typeface="Corbe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</a:spPr>
      <a:bodyPr lIns="144000" tIns="144000" rIns="144000" bIns="144000" rtlCol="0" anchor="ctr"/>
      <a:lstStyle>
        <a:defPPr algn="ctr">
          <a:lnSpc>
            <a:spcPct val="90000"/>
          </a:lnSpc>
          <a:spcBef>
            <a:spcPts val="200"/>
          </a:spcBef>
          <a:spcAft>
            <a:spcPts val="200"/>
          </a:spcAft>
          <a:defRPr sz="1600"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 cap="rnd">
          <a:solidFill>
            <a:schemeClr val="accent1"/>
          </a:solidFill>
          <a:round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noAutofit/>
      </a:bodyPr>
      <a:lstStyle>
        <a:defPPr algn="l">
          <a:lnSpc>
            <a:spcPct val="90000"/>
          </a:lnSpc>
          <a:spcBef>
            <a:spcPts val="600"/>
          </a:spcBef>
          <a:spcAft>
            <a:spcPts val="600"/>
          </a:spcAft>
          <a:defRPr sz="16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2078488-VU-PowerPoint template Febr 2025" id="{B0AD4260-91EA-3C4A-A955-6740BBAC8EBD}" vid="{3CDBB882-E744-1244-A1E6-798AC4CCED1C}"/>
    </a:ext>
  </a:extLst>
</a:theme>
</file>

<file path=ppt/theme/theme3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ptos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ptos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C3A31687346AA4AB084E38912409D45" ma:contentTypeVersion="17" ma:contentTypeDescription="Create a new document." ma:contentTypeScope="" ma:versionID="98ac9069ccb8e4d2f950649a4fbee939">
  <xsd:schema xmlns:xsd="http://www.w3.org/2001/XMLSchema" xmlns:xs="http://www.w3.org/2001/XMLSchema" xmlns:p="http://schemas.microsoft.com/office/2006/metadata/properties" xmlns:ns2="bdaeaf26-fb96-4e06-b282-1d5d5e6ce8d9" xmlns:ns3="bdd736a4-6762-40f2-9cdd-bed9176cf794" targetNamespace="http://schemas.microsoft.com/office/2006/metadata/properties" ma:root="true" ma:fieldsID="474f3f7918809722206c8f0a03fd68cb" ns2:_="" ns3:_="">
    <xsd:import namespace="bdaeaf26-fb96-4e06-b282-1d5d5e6ce8d9"/>
    <xsd:import namespace="bdd736a4-6762-40f2-9cdd-bed9176cf79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voorvertoning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daeaf26-fb96-4e06-b282-1d5d5e6ce8d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f95a2ead-fb08-4f89-b991-c2b77859518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voorvertoning" ma:index="22" nillable="true" ma:displayName="voorvertoning" ma:format="Thumbnail" ma:internalName="voorvertoning">
      <xsd:simpleType>
        <xsd:restriction base="dms:Unknown"/>
      </xsd:simple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dd736a4-6762-40f2-9cdd-bed9176cf794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cf148c4b-f72d-4b47-88d7-32c729b5ed4c}" ma:internalName="TaxCatchAll" ma:showField="CatchAllData" ma:web="bdd736a4-6762-40f2-9cdd-bed9176cf79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bdd736a4-6762-40f2-9cdd-bed9176cf794" xsi:nil="true"/>
    <lcf76f155ced4ddcb4097134ff3c332f xmlns="bdaeaf26-fb96-4e06-b282-1d5d5e6ce8d9">
      <Terms xmlns="http://schemas.microsoft.com/office/infopath/2007/PartnerControls"/>
    </lcf76f155ced4ddcb4097134ff3c332f>
    <voorvertoning xmlns="bdaeaf26-fb96-4e06-b282-1d5d5e6ce8d9" xsi:nil="true"/>
  </documentManagement>
</p:properties>
</file>

<file path=customXml/itemProps1.xml><?xml version="1.0" encoding="utf-8"?>
<ds:datastoreItem xmlns:ds="http://schemas.openxmlformats.org/officeDocument/2006/customXml" ds:itemID="{790C63E7-B836-4E20-A5D2-B4D6CD91B9C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daeaf26-fb96-4e06-b282-1d5d5e6ce8d9"/>
    <ds:schemaRef ds:uri="bdd736a4-6762-40f2-9cdd-bed9176cf79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439880E-795E-4C74-B49E-15663A70505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37A46B8-10E8-47CB-BF04-6CD0C1668485}">
  <ds:schemaRefs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purl.org/dc/dcmitype/"/>
    <ds:schemaRef ds:uri="http://purl.org/dc/terms/"/>
    <ds:schemaRef ds:uri="bdd736a4-6762-40f2-9cdd-bed9176cf794"/>
    <ds:schemaRef ds:uri="http://schemas.openxmlformats.org/package/2006/metadata/core-properties"/>
    <ds:schemaRef ds:uri="bdaeaf26-fb96-4e06-b282-1d5d5e6ce8d9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1365</TotalTime>
  <Words>1065</Words>
  <Application>Microsoft Macintosh PowerPoint</Application>
  <PresentationFormat>Custom</PresentationFormat>
  <Paragraphs>217</Paragraphs>
  <Slides>20</Slides>
  <Notes>10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30" baseType="lpstr">
      <vt:lpstr>Aptos Display</vt:lpstr>
      <vt:lpstr>Corbel</vt:lpstr>
      <vt:lpstr>Segoe UI Light</vt:lpstr>
      <vt:lpstr>Aptos</vt:lpstr>
      <vt:lpstr>Arial</vt:lpstr>
      <vt:lpstr>Aptos Light</vt:lpstr>
      <vt:lpstr>Aptos SemiBold</vt:lpstr>
      <vt:lpstr>VU layout</vt:lpstr>
      <vt:lpstr>Movares template set</vt:lpstr>
      <vt:lpstr>think-cell Slide</vt:lpstr>
      <vt:lpstr>Brief instruction on how to use the VU PowerPoint template</vt:lpstr>
      <vt:lpstr>PowerPoint Presentation</vt:lpstr>
      <vt:lpstr>PowerPoint Presentation</vt:lpstr>
      <vt:lpstr>Typography</vt:lpstr>
      <vt:lpstr>PowerPoint Presentation</vt:lpstr>
      <vt:lpstr>Table</vt:lpstr>
      <vt:lpstr>Titel</vt:lpstr>
      <vt:lpstr>Titel</vt:lpstr>
      <vt:lpstr>PowerPoint Presentation</vt:lpstr>
      <vt:lpstr>PowerPoint Presentation</vt:lpstr>
      <vt:lpstr>PowerPoint Presentation</vt:lpstr>
      <vt:lpstr>Sample graph to edit</vt:lpstr>
      <vt:lpstr>Sample roadmap to edit, change tekst, icons and colors  </vt:lpstr>
      <vt:lpstr>Sample organisational chart to edit</vt:lpstr>
      <vt:lpstr> Smart art, change the text in the smart art text box, add or remove a step and adjust colours </vt:lpstr>
      <vt:lpstr>Sample timetable to edit</vt:lpstr>
      <vt:lpstr>Sample circular chart to edit</vt:lpstr>
      <vt:lpstr>Sample SWOT analysis to edit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Voorde, H.F. ten (HF)</dc:creator>
  <cp:keywords/>
  <dc:description/>
  <cp:lastModifiedBy>Voorde, H.F. ten (HF)</cp:lastModifiedBy>
  <cp:revision>4</cp:revision>
  <dcterms:created xsi:type="dcterms:W3CDTF">2025-02-07T13:04:01Z</dcterms:created>
  <dcterms:modified xsi:type="dcterms:W3CDTF">2025-03-27T14:02:22Z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0x0101008C3A31687346AA4AB084E38912409D45</vt:lpwstr>
  </property>
  <property fmtid="{D5CDD505-2E9C-101B-9397-08002B2CF9AE}" pid="3" name="Order">
    <vt:r8>100</vt:r8>
  </property>
  <property fmtid="{D5CDD505-2E9C-101B-9397-08002B2CF9AE}" pid="4" name="MediaServiceImageTags">
    <vt:lpwstr/>
  </property>
</Properties>
</file>